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7" r:id="rId3"/>
    <p:sldId id="259" r:id="rId5"/>
    <p:sldId id="286" r:id="rId6"/>
    <p:sldId id="290" r:id="rId7"/>
    <p:sldId id="289" r:id="rId8"/>
    <p:sldId id="288" r:id="rId9"/>
    <p:sldId id="291" r:id="rId10"/>
    <p:sldId id="292" r:id="rId11"/>
    <p:sldId id="28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78"/>
      </p:cViewPr>
      <p:guideLst>
        <p:guide orient="horz" pos="2143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66F4-C0AC-4186-A0B7-7FC70AE2E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6" name="任意多边形 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FBF6-E9C2-4AE0-90F6-8F1434B639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AB10-B577-44AE-843B-580A1449A8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13" name="任意多边形 12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26" name="任意多边形 2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941820" y="1985010"/>
            <a:ext cx="5003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/>
                </a:solidFill>
                <a:latin typeface="Century Gothic" panose="020B0502020202020204" pitchFamily="34" charset="0"/>
              </a:rPr>
              <a:t> Analiza wpływu twittów na kurs akcji</a:t>
            </a:r>
            <a:endParaRPr lang="en-US" altLang="zh-CN" sz="2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88655" y="3121660"/>
            <a:ext cx="279082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l-PL" altLang="en-US" sz="1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Autor: Marek Grzyb</a:t>
            </a:r>
            <a:endParaRPr lang="pl-PL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pl-PL" altLang="en-US" sz="1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Opiekun Projektu: dr inż. Robert Marcjan</a:t>
            </a:r>
            <a:endParaRPr lang="pl-PL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zh-CN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3" name="Various Artists - River Flows In You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992100" y="635186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" grpId="0"/>
      <p:bldP spid="32" grpId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1819275" y="3187065"/>
            <a:ext cx="266382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l-PL" alt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Spis tresci</a:t>
            </a:r>
            <a:endParaRPr kumimoji="0" lang="pl-PL" altLang="en-US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1879600" y="3617595"/>
            <a:ext cx="2608580" cy="635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722745" y="1649095"/>
            <a:ext cx="3002915" cy="63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 eksperymencie</a:t>
            </a:r>
            <a:endParaRPr lang="pl-PL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Cal, zastosowane technologie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613897" y="1587267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173118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6722745" y="2708275"/>
            <a:ext cx="267335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Pobieranie informacje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Kusr akcje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Tresc twittów</a:t>
            </a:r>
            <a:endParaRPr lang="pl-PL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12"/>
          <p:cNvSpPr txBox="1"/>
          <p:nvPr/>
        </p:nvSpPr>
        <p:spPr>
          <a:xfrm>
            <a:off x="5579433" y="2646447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457911" y="279036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6722693" y="3805282"/>
            <a:ext cx="2232248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Przetwarzanie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Przetwarzanie jezyka naturalnego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Badanie sentymetu twottów</a:t>
            </a:r>
            <a:endParaRPr lang="pl-PL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18"/>
          <p:cNvSpPr txBox="1"/>
          <p:nvPr/>
        </p:nvSpPr>
        <p:spPr>
          <a:xfrm>
            <a:off x="5571417" y="3743727"/>
            <a:ext cx="787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457911" y="388764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6722693" y="4864462"/>
            <a:ext cx="2232248" cy="44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Wnioski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5580234" y="4802907"/>
            <a:ext cx="769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457911" y="494682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5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 p14:presetBounceEnd="50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 p14:presetBounceEnd="50000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9" grpId="0" bldLvl="0" animBg="1"/>
          <p:bldP spid="20" grpId="0"/>
          <p:bldP spid="21" grpId="0"/>
          <p:bldP spid="21" grpId="1"/>
          <p:bldP spid="23" grpId="0"/>
          <p:bldP spid="24" grpId="0"/>
          <p:bldP spid="24" grpId="1"/>
          <p:bldP spid="26" grpId="0"/>
          <p:bldP spid="27" grpId="0"/>
          <p:bldP spid="27" grpId="1"/>
          <p:bldP spid="29" grpId="0"/>
          <p:bldP spid="30" grpId="0"/>
          <p:bldP spid="30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9" grpId="0" bldLvl="0" animBg="1"/>
          <p:bldP spid="20" grpId="0"/>
          <p:bldP spid="21" grpId="0"/>
          <p:bldP spid="21" grpId="1"/>
          <p:bldP spid="23" grpId="0"/>
          <p:bldP spid="24" grpId="0"/>
          <p:bldP spid="24" grpId="1"/>
          <p:bldP spid="26" grpId="0"/>
          <p:bldP spid="27" grpId="0"/>
          <p:bldP spid="27" grpId="1"/>
          <p:bldP spid="29" grpId="0"/>
          <p:bldP spid="30" grpId="0"/>
          <p:bldP spid="30" grpId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加号 75"/>
          <p:cNvSpPr/>
          <p:nvPr/>
        </p:nvSpPr>
        <p:spPr>
          <a:xfrm>
            <a:off x="2848594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7" name="加号 76"/>
          <p:cNvSpPr/>
          <p:nvPr/>
        </p:nvSpPr>
        <p:spPr>
          <a:xfrm>
            <a:off x="4899143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8" name="加号 77"/>
          <p:cNvSpPr/>
          <p:nvPr/>
        </p:nvSpPr>
        <p:spPr>
          <a:xfrm>
            <a:off x="6949692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9" name="等于号 78"/>
          <p:cNvSpPr/>
          <p:nvPr/>
        </p:nvSpPr>
        <p:spPr>
          <a:xfrm>
            <a:off x="9000242" y="1960636"/>
            <a:ext cx="690609" cy="605059"/>
          </a:xfrm>
          <a:prstGeom prst="mathEqual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5603431" y="1640644"/>
            <a:ext cx="1245041" cy="1245042"/>
            <a:chOff x="5464684" y="2670048"/>
            <a:chExt cx="1170432" cy="1170432"/>
          </a:xfrm>
          <a:solidFill>
            <a:schemeClr val="bg1"/>
          </a:solidFill>
        </p:grpSpPr>
        <p:sp>
          <p:nvSpPr>
            <p:cNvPr id="115" name="椭圆 114"/>
            <p:cNvSpPr/>
            <p:nvPr/>
          </p:nvSpPr>
          <p:spPr>
            <a:xfrm>
              <a:off x="5464684" y="2670048"/>
              <a:ext cx="1170432" cy="117043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16" name="Freeform 456"/>
            <p:cNvSpPr/>
            <p:nvPr/>
          </p:nvSpPr>
          <p:spPr bwMode="auto">
            <a:xfrm>
              <a:off x="5865985" y="3025619"/>
              <a:ext cx="425886" cy="459291"/>
            </a:xfrm>
            <a:custGeom>
              <a:avLst/>
              <a:gdLst/>
              <a:ahLst/>
              <a:cxnLst/>
              <a:rect l="l" t="t" r="r" b="b"/>
              <a:pathLst>
                <a:path w="242887" h="261938">
                  <a:moveTo>
                    <a:pt x="104775" y="150812"/>
                  </a:moveTo>
                  <a:lnTo>
                    <a:pt x="92075" y="190500"/>
                  </a:lnTo>
                  <a:lnTo>
                    <a:pt x="131763" y="177800"/>
                  </a:lnTo>
                  <a:close/>
                  <a:moveTo>
                    <a:pt x="203200" y="41275"/>
                  </a:moveTo>
                  <a:lnTo>
                    <a:pt x="242887" y="79375"/>
                  </a:lnTo>
                  <a:lnTo>
                    <a:pt x="136525" y="185738"/>
                  </a:lnTo>
                  <a:lnTo>
                    <a:pt x="77787" y="204788"/>
                  </a:lnTo>
                  <a:lnTo>
                    <a:pt x="96837" y="146050"/>
                  </a:lnTo>
                  <a:close/>
                  <a:moveTo>
                    <a:pt x="53975" y="0"/>
                  </a:moveTo>
                  <a:lnTo>
                    <a:pt x="188913" y="0"/>
                  </a:lnTo>
                  <a:lnTo>
                    <a:pt x="188913" y="23813"/>
                  </a:lnTo>
                  <a:lnTo>
                    <a:pt x="187326" y="25400"/>
                  </a:lnTo>
                  <a:lnTo>
                    <a:pt x="166688" y="44450"/>
                  </a:lnTo>
                  <a:lnTo>
                    <a:pt x="166688" y="22225"/>
                  </a:lnTo>
                  <a:lnTo>
                    <a:pt x="76200" y="22225"/>
                  </a:lnTo>
                  <a:lnTo>
                    <a:pt x="76200" y="76200"/>
                  </a:lnTo>
                  <a:lnTo>
                    <a:pt x="22225" y="76200"/>
                  </a:lnTo>
                  <a:lnTo>
                    <a:pt x="22225" y="239713"/>
                  </a:lnTo>
                  <a:lnTo>
                    <a:pt x="166688" y="239713"/>
                  </a:lnTo>
                  <a:lnTo>
                    <a:pt x="166688" y="185738"/>
                  </a:lnTo>
                  <a:lnTo>
                    <a:pt x="188913" y="163513"/>
                  </a:lnTo>
                  <a:lnTo>
                    <a:pt x="188913" y="261938"/>
                  </a:lnTo>
                  <a:lnTo>
                    <a:pt x="0" y="261938"/>
                  </a:lnTo>
                  <a:lnTo>
                    <a:pt x="0" y="555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sp>
        <p:nvSpPr>
          <p:cNvPr id="118" name="椭圆 117"/>
          <p:cNvSpPr/>
          <p:nvPr/>
        </p:nvSpPr>
        <p:spPr>
          <a:xfrm>
            <a:off x="3552825" y="1640840"/>
            <a:ext cx="1245235" cy="124523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7653980" y="1640644"/>
            <a:ext cx="1245041" cy="1245042"/>
            <a:chOff x="7392354" y="2670048"/>
            <a:chExt cx="1170432" cy="1170432"/>
          </a:xfrm>
          <a:solidFill>
            <a:schemeClr val="bg1"/>
          </a:solidFill>
        </p:grpSpPr>
        <p:sp>
          <p:nvSpPr>
            <p:cNvPr id="121" name="椭圆 120"/>
            <p:cNvSpPr/>
            <p:nvPr/>
          </p:nvSpPr>
          <p:spPr>
            <a:xfrm>
              <a:off x="7392354" y="2670048"/>
              <a:ext cx="1170432" cy="117043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22" name="Freeform 468"/>
            <p:cNvSpPr/>
            <p:nvPr/>
          </p:nvSpPr>
          <p:spPr bwMode="auto">
            <a:xfrm>
              <a:off x="7839583" y="3027011"/>
              <a:ext cx="334030" cy="456507"/>
            </a:xfrm>
            <a:custGeom>
              <a:avLst/>
              <a:gdLst/>
              <a:ahLst/>
              <a:cxnLst/>
              <a:rect l="l" t="t" r="r" b="b"/>
              <a:pathLst>
                <a:path w="190500" h="260350">
                  <a:moveTo>
                    <a:pt x="76200" y="66675"/>
                  </a:moveTo>
                  <a:cubicBezTo>
                    <a:pt x="76200" y="66675"/>
                    <a:pt x="76200" y="66675"/>
                    <a:pt x="76200" y="136525"/>
                  </a:cubicBezTo>
                  <a:cubicBezTo>
                    <a:pt x="76200" y="136525"/>
                    <a:pt x="76200" y="136525"/>
                    <a:pt x="119063" y="136525"/>
                  </a:cubicBezTo>
                  <a:cubicBezTo>
                    <a:pt x="119063" y="136525"/>
                    <a:pt x="119063" y="136525"/>
                    <a:pt x="119063" y="102054"/>
                  </a:cubicBezTo>
                  <a:cubicBezTo>
                    <a:pt x="119063" y="83004"/>
                    <a:pt x="102648" y="66675"/>
                    <a:pt x="83496" y="66675"/>
                  </a:cubicBezTo>
                  <a:cubicBezTo>
                    <a:pt x="83496" y="66675"/>
                    <a:pt x="83496" y="66675"/>
                    <a:pt x="82584" y="66675"/>
                  </a:cubicBezTo>
                  <a:close/>
                  <a:moveTo>
                    <a:pt x="56410" y="66675"/>
                  </a:moveTo>
                  <a:cubicBezTo>
                    <a:pt x="37148" y="66675"/>
                    <a:pt x="20638" y="83004"/>
                    <a:pt x="20638" y="102054"/>
                  </a:cubicBezTo>
                  <a:lnTo>
                    <a:pt x="20638" y="136525"/>
                  </a:lnTo>
                  <a:cubicBezTo>
                    <a:pt x="20646" y="136525"/>
                    <a:pt x="21221" y="136525"/>
                    <a:pt x="61913" y="136525"/>
                  </a:cubicBezTo>
                  <a:cubicBezTo>
                    <a:pt x="61913" y="136517"/>
                    <a:pt x="61913" y="135790"/>
                    <a:pt x="61913" y="66675"/>
                  </a:cubicBezTo>
                  <a:cubicBezTo>
                    <a:pt x="61909" y="66675"/>
                    <a:pt x="61759" y="66675"/>
                    <a:pt x="56410" y="66675"/>
                  </a:cubicBezTo>
                  <a:close/>
                  <a:moveTo>
                    <a:pt x="93436" y="0"/>
                  </a:moveTo>
                  <a:cubicBezTo>
                    <a:pt x="104322" y="0"/>
                    <a:pt x="114300" y="5424"/>
                    <a:pt x="124279" y="18080"/>
                  </a:cubicBezTo>
                  <a:cubicBezTo>
                    <a:pt x="124281" y="18083"/>
                    <a:pt x="124331" y="18151"/>
                    <a:pt x="125526" y="19775"/>
                  </a:cubicBezTo>
                  <a:lnTo>
                    <a:pt x="134257" y="31640"/>
                  </a:lnTo>
                  <a:cubicBezTo>
                    <a:pt x="141515" y="42488"/>
                    <a:pt x="151493" y="48816"/>
                    <a:pt x="159657" y="48816"/>
                  </a:cubicBezTo>
                  <a:cubicBezTo>
                    <a:pt x="165100" y="48816"/>
                    <a:pt x="169636" y="47008"/>
                    <a:pt x="173265" y="43392"/>
                  </a:cubicBezTo>
                  <a:cubicBezTo>
                    <a:pt x="176893" y="39776"/>
                    <a:pt x="178707" y="34352"/>
                    <a:pt x="178707" y="29832"/>
                  </a:cubicBezTo>
                  <a:cubicBezTo>
                    <a:pt x="178707" y="25312"/>
                    <a:pt x="177800" y="21696"/>
                    <a:pt x="175986" y="18984"/>
                  </a:cubicBezTo>
                  <a:cubicBezTo>
                    <a:pt x="175989" y="18981"/>
                    <a:pt x="176043" y="18927"/>
                    <a:pt x="177006" y="17967"/>
                  </a:cubicBezTo>
                  <a:lnTo>
                    <a:pt x="184150" y="10848"/>
                  </a:lnTo>
                  <a:lnTo>
                    <a:pt x="190500" y="29832"/>
                  </a:lnTo>
                  <a:cubicBezTo>
                    <a:pt x="190500" y="37968"/>
                    <a:pt x="187779" y="45200"/>
                    <a:pt x="181429" y="50624"/>
                  </a:cubicBezTo>
                  <a:cubicBezTo>
                    <a:pt x="175986" y="56048"/>
                    <a:pt x="169636" y="58760"/>
                    <a:pt x="160565" y="58760"/>
                  </a:cubicBezTo>
                  <a:cubicBezTo>
                    <a:pt x="148772" y="58760"/>
                    <a:pt x="138793" y="53336"/>
                    <a:pt x="129722" y="40680"/>
                  </a:cubicBezTo>
                  <a:cubicBezTo>
                    <a:pt x="129719" y="40677"/>
                    <a:pt x="129664" y="40608"/>
                    <a:pt x="128361" y="38985"/>
                  </a:cubicBezTo>
                  <a:lnTo>
                    <a:pt x="118836" y="27120"/>
                  </a:lnTo>
                  <a:cubicBezTo>
                    <a:pt x="112486" y="16272"/>
                    <a:pt x="102507" y="9944"/>
                    <a:pt x="93436" y="9944"/>
                  </a:cubicBezTo>
                  <a:cubicBezTo>
                    <a:pt x="87993" y="9944"/>
                    <a:pt x="83457" y="11752"/>
                    <a:pt x="79829" y="16272"/>
                  </a:cubicBezTo>
                  <a:cubicBezTo>
                    <a:pt x="77107" y="19888"/>
                    <a:pt x="74386" y="24408"/>
                    <a:pt x="74386" y="29832"/>
                  </a:cubicBezTo>
                  <a:cubicBezTo>
                    <a:pt x="74386" y="29858"/>
                    <a:pt x="74386" y="39785"/>
                    <a:pt x="74386" y="47008"/>
                  </a:cubicBezTo>
                  <a:cubicBezTo>
                    <a:pt x="74391" y="47008"/>
                    <a:pt x="74481" y="47008"/>
                    <a:pt x="76087" y="47008"/>
                  </a:cubicBezTo>
                  <a:lnTo>
                    <a:pt x="87993" y="47008"/>
                  </a:lnTo>
                  <a:cubicBezTo>
                    <a:pt x="113393" y="47008"/>
                    <a:pt x="137886" y="71416"/>
                    <a:pt x="137886" y="96727"/>
                  </a:cubicBezTo>
                  <a:cubicBezTo>
                    <a:pt x="137886" y="96738"/>
                    <a:pt x="137886" y="97728"/>
                    <a:pt x="137886" y="191647"/>
                  </a:cubicBezTo>
                  <a:cubicBezTo>
                    <a:pt x="137886" y="193455"/>
                    <a:pt x="137886" y="194359"/>
                    <a:pt x="136979" y="196167"/>
                  </a:cubicBezTo>
                  <a:cubicBezTo>
                    <a:pt x="135165" y="232326"/>
                    <a:pt x="105229" y="260350"/>
                    <a:pt x="68943" y="260350"/>
                  </a:cubicBezTo>
                  <a:cubicBezTo>
                    <a:pt x="32657" y="260350"/>
                    <a:pt x="2722" y="232326"/>
                    <a:pt x="0" y="196167"/>
                  </a:cubicBezTo>
                  <a:cubicBezTo>
                    <a:pt x="0" y="194359"/>
                    <a:pt x="0" y="193455"/>
                    <a:pt x="0" y="191647"/>
                  </a:cubicBezTo>
                  <a:cubicBezTo>
                    <a:pt x="0" y="191636"/>
                    <a:pt x="0" y="190643"/>
                    <a:pt x="0" y="96727"/>
                  </a:cubicBezTo>
                  <a:cubicBezTo>
                    <a:pt x="0" y="71416"/>
                    <a:pt x="24493" y="47008"/>
                    <a:pt x="49893" y="47008"/>
                  </a:cubicBezTo>
                  <a:cubicBezTo>
                    <a:pt x="49899" y="47008"/>
                    <a:pt x="49989" y="47008"/>
                    <a:pt x="51594" y="47008"/>
                  </a:cubicBezTo>
                  <a:lnTo>
                    <a:pt x="63500" y="47008"/>
                  </a:lnTo>
                  <a:cubicBezTo>
                    <a:pt x="63500" y="39785"/>
                    <a:pt x="63500" y="28956"/>
                    <a:pt x="63500" y="28928"/>
                  </a:cubicBezTo>
                  <a:cubicBezTo>
                    <a:pt x="63500" y="20792"/>
                    <a:pt x="66222" y="13560"/>
                    <a:pt x="71665" y="8136"/>
                  </a:cubicBezTo>
                  <a:cubicBezTo>
                    <a:pt x="77107" y="2712"/>
                    <a:pt x="84365" y="0"/>
                    <a:pt x="93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792069" y="1640644"/>
            <a:ext cx="1245041" cy="1245042"/>
            <a:chOff x="9402318" y="2670048"/>
            <a:chExt cx="1170432" cy="1170432"/>
          </a:xfrm>
          <a:solidFill>
            <a:schemeClr val="bg1"/>
          </a:solidFill>
        </p:grpSpPr>
        <p:sp>
          <p:nvSpPr>
            <p:cNvPr id="124" name="椭圆 123"/>
            <p:cNvSpPr/>
            <p:nvPr/>
          </p:nvSpPr>
          <p:spPr>
            <a:xfrm>
              <a:off x="9402318" y="2670048"/>
              <a:ext cx="1170432" cy="117043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25" name="Freeform 2641"/>
            <p:cNvSpPr/>
            <p:nvPr/>
          </p:nvSpPr>
          <p:spPr bwMode="auto">
            <a:xfrm>
              <a:off x="9742737" y="2955676"/>
              <a:ext cx="489595" cy="599177"/>
            </a:xfrm>
            <a:custGeom>
              <a:avLst/>
              <a:gdLst/>
              <a:ahLst/>
              <a:cxnLst/>
              <a:rect l="l" t="t" r="r" b="b"/>
              <a:pathLst>
                <a:path w="212725" h="260337">
                  <a:moveTo>
                    <a:pt x="15504" y="101586"/>
                  </a:moveTo>
                  <a:cubicBezTo>
                    <a:pt x="15504" y="101586"/>
                    <a:pt x="15504" y="101586"/>
                    <a:pt x="41951" y="101586"/>
                  </a:cubicBezTo>
                  <a:cubicBezTo>
                    <a:pt x="37391" y="113340"/>
                    <a:pt x="34655" y="125998"/>
                    <a:pt x="34655" y="134135"/>
                  </a:cubicBezTo>
                  <a:lnTo>
                    <a:pt x="34655" y="204658"/>
                  </a:lnTo>
                  <a:cubicBezTo>
                    <a:pt x="34655" y="212795"/>
                    <a:pt x="37391" y="225453"/>
                    <a:pt x="42863" y="238111"/>
                  </a:cubicBezTo>
                  <a:cubicBezTo>
                    <a:pt x="42863" y="238111"/>
                    <a:pt x="42863" y="238111"/>
                    <a:pt x="15504" y="238111"/>
                  </a:cubicBezTo>
                  <a:cubicBezTo>
                    <a:pt x="7296" y="238111"/>
                    <a:pt x="0" y="202850"/>
                    <a:pt x="0" y="190192"/>
                  </a:cubicBezTo>
                  <a:cubicBezTo>
                    <a:pt x="0" y="190192"/>
                    <a:pt x="0" y="190192"/>
                    <a:pt x="0" y="149505"/>
                  </a:cubicBezTo>
                  <a:cubicBezTo>
                    <a:pt x="0" y="136848"/>
                    <a:pt x="7296" y="101586"/>
                    <a:pt x="15504" y="101586"/>
                  </a:cubicBezTo>
                  <a:close/>
                  <a:moveTo>
                    <a:pt x="108373" y="212"/>
                  </a:moveTo>
                  <a:cubicBezTo>
                    <a:pt x="123666" y="2931"/>
                    <a:pt x="133562" y="17432"/>
                    <a:pt x="131763" y="32841"/>
                  </a:cubicBezTo>
                  <a:cubicBezTo>
                    <a:pt x="131763" y="32841"/>
                    <a:pt x="131763" y="32841"/>
                    <a:pt x="126365" y="62750"/>
                  </a:cubicBezTo>
                  <a:cubicBezTo>
                    <a:pt x="126365" y="62750"/>
                    <a:pt x="126365" y="62750"/>
                    <a:pt x="126140" y="64563"/>
                  </a:cubicBezTo>
                  <a:lnTo>
                    <a:pt x="124566" y="77252"/>
                  </a:lnTo>
                  <a:cubicBezTo>
                    <a:pt x="124566" y="77252"/>
                    <a:pt x="124566" y="77252"/>
                    <a:pt x="181240" y="77252"/>
                  </a:cubicBezTo>
                  <a:cubicBezTo>
                    <a:pt x="198332" y="77252"/>
                    <a:pt x="212725" y="90848"/>
                    <a:pt x="212725" y="108069"/>
                  </a:cubicBezTo>
                  <a:cubicBezTo>
                    <a:pt x="212725" y="110788"/>
                    <a:pt x="212725" y="110788"/>
                    <a:pt x="135361" y="110788"/>
                  </a:cubicBezTo>
                  <a:cubicBezTo>
                    <a:pt x="129064" y="110788"/>
                    <a:pt x="124566" y="115320"/>
                    <a:pt x="124566" y="120758"/>
                  </a:cubicBezTo>
                  <a:cubicBezTo>
                    <a:pt x="124566" y="126196"/>
                    <a:pt x="129064" y="130728"/>
                    <a:pt x="135361" y="130728"/>
                  </a:cubicBezTo>
                  <a:cubicBezTo>
                    <a:pt x="135361" y="130728"/>
                    <a:pt x="135361" y="130728"/>
                    <a:pt x="210926" y="130728"/>
                  </a:cubicBezTo>
                  <a:cubicBezTo>
                    <a:pt x="210926" y="130728"/>
                    <a:pt x="210926" y="130728"/>
                    <a:pt x="208227" y="158825"/>
                  </a:cubicBezTo>
                  <a:cubicBezTo>
                    <a:pt x="208227" y="158825"/>
                    <a:pt x="208227" y="158825"/>
                    <a:pt x="135361" y="158825"/>
                  </a:cubicBezTo>
                  <a:cubicBezTo>
                    <a:pt x="129064" y="158825"/>
                    <a:pt x="124566" y="163357"/>
                    <a:pt x="124566" y="168795"/>
                  </a:cubicBezTo>
                  <a:cubicBezTo>
                    <a:pt x="124566" y="174233"/>
                    <a:pt x="129064" y="178765"/>
                    <a:pt x="135361" y="178765"/>
                  </a:cubicBezTo>
                  <a:cubicBezTo>
                    <a:pt x="135361" y="178765"/>
                    <a:pt x="135361" y="178765"/>
                    <a:pt x="205528" y="178765"/>
                  </a:cubicBezTo>
                  <a:cubicBezTo>
                    <a:pt x="205528" y="178765"/>
                    <a:pt x="205528" y="178765"/>
                    <a:pt x="202830" y="206862"/>
                  </a:cubicBezTo>
                  <a:cubicBezTo>
                    <a:pt x="202830" y="206862"/>
                    <a:pt x="202830" y="206862"/>
                    <a:pt x="135361" y="206862"/>
                  </a:cubicBezTo>
                  <a:cubicBezTo>
                    <a:pt x="129064" y="206862"/>
                    <a:pt x="124566" y="211394"/>
                    <a:pt x="124566" y="216832"/>
                  </a:cubicBezTo>
                  <a:cubicBezTo>
                    <a:pt x="124566" y="223176"/>
                    <a:pt x="129064" y="227708"/>
                    <a:pt x="135361" y="227708"/>
                  </a:cubicBezTo>
                  <a:cubicBezTo>
                    <a:pt x="135361" y="227708"/>
                    <a:pt x="135361" y="227708"/>
                    <a:pt x="201030" y="227708"/>
                  </a:cubicBezTo>
                  <a:cubicBezTo>
                    <a:pt x="200131" y="246742"/>
                    <a:pt x="185738" y="260337"/>
                    <a:pt x="168645" y="260337"/>
                  </a:cubicBezTo>
                  <a:cubicBezTo>
                    <a:pt x="168645" y="260337"/>
                    <a:pt x="168645" y="260337"/>
                    <a:pt x="83185" y="260337"/>
                  </a:cubicBezTo>
                  <a:cubicBezTo>
                    <a:pt x="65193" y="260337"/>
                    <a:pt x="50800" y="221364"/>
                    <a:pt x="50800" y="204143"/>
                  </a:cubicBezTo>
                  <a:cubicBezTo>
                    <a:pt x="50800" y="204143"/>
                    <a:pt x="50800" y="204143"/>
                    <a:pt x="50800" y="133447"/>
                  </a:cubicBezTo>
                  <a:cubicBezTo>
                    <a:pt x="50800" y="122570"/>
                    <a:pt x="57097" y="101724"/>
                    <a:pt x="66093" y="89035"/>
                  </a:cubicBezTo>
                  <a:lnTo>
                    <a:pt x="69691" y="65470"/>
                  </a:lnTo>
                  <a:cubicBezTo>
                    <a:pt x="69691" y="65470"/>
                    <a:pt x="69691" y="65470"/>
                    <a:pt x="76888" y="23777"/>
                  </a:cubicBezTo>
                  <a:cubicBezTo>
                    <a:pt x="79587" y="8369"/>
                    <a:pt x="93080" y="-1601"/>
                    <a:pt x="108373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sp>
        <p:nvSpPr>
          <p:cNvPr id="126" name="文本框 56"/>
          <p:cNvSpPr txBox="1"/>
          <p:nvPr/>
        </p:nvSpPr>
        <p:spPr>
          <a:xfrm>
            <a:off x="1331006" y="3104920"/>
            <a:ext cx="9507128" cy="140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Sprawdzenie czy twitter jest cennym żródłem informacji o spółkach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altLang="en-US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Poszukiwania polskiego „Trumpa”twittera</a:t>
            </a:r>
            <a:endParaRPr lang="en-US" altLang="zh-CN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altLang="zh-CN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Możliwość przewidywania kierunku zmina akcji  </a:t>
            </a:r>
            <a:endParaRPr lang="pl-PL" altLang="zh-CN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1425575" y="386715"/>
            <a:ext cx="856678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01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O eksperymencie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- cel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16"/>
          <p:cNvGrpSpPr/>
          <p:nvPr/>
        </p:nvGrpSpPr>
        <p:grpSpPr>
          <a:xfrm>
            <a:off x="1331016" y="1698429"/>
            <a:ext cx="1245041" cy="1245042"/>
            <a:chOff x="3537014" y="2670048"/>
            <a:chExt cx="1170432" cy="1170432"/>
          </a:xfrm>
          <a:solidFill>
            <a:schemeClr val="bg1"/>
          </a:solidFill>
        </p:grpSpPr>
        <p:sp>
          <p:nvSpPr>
            <p:cNvPr id="3" name="椭圆 117"/>
            <p:cNvSpPr/>
            <p:nvPr/>
          </p:nvSpPr>
          <p:spPr>
            <a:xfrm>
              <a:off x="3537014" y="2670048"/>
              <a:ext cx="1170432" cy="117043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4" name="Freeform 545"/>
            <p:cNvSpPr/>
            <p:nvPr/>
          </p:nvSpPr>
          <p:spPr bwMode="auto">
            <a:xfrm>
              <a:off x="3956607" y="3025619"/>
              <a:ext cx="331246" cy="459291"/>
            </a:xfrm>
            <a:custGeom>
              <a:avLst/>
              <a:gdLst/>
              <a:ahLst/>
              <a:cxnLst/>
              <a:rect l="l" t="t" r="r" b="b"/>
              <a:pathLst>
                <a:path w="188913" h="261938">
                  <a:moveTo>
                    <a:pt x="39687" y="177800"/>
                  </a:moveTo>
                  <a:lnTo>
                    <a:pt x="147637" y="177800"/>
                  </a:lnTo>
                  <a:lnTo>
                    <a:pt x="147637" y="195263"/>
                  </a:lnTo>
                  <a:lnTo>
                    <a:pt x="39687" y="195263"/>
                  </a:lnTo>
                  <a:close/>
                  <a:moveTo>
                    <a:pt x="39687" y="139700"/>
                  </a:moveTo>
                  <a:lnTo>
                    <a:pt x="103187" y="139700"/>
                  </a:lnTo>
                  <a:lnTo>
                    <a:pt x="103187" y="157163"/>
                  </a:lnTo>
                  <a:lnTo>
                    <a:pt x="39687" y="157163"/>
                  </a:lnTo>
                  <a:close/>
                  <a:moveTo>
                    <a:pt x="39687" y="100012"/>
                  </a:moveTo>
                  <a:lnTo>
                    <a:pt x="128587" y="100012"/>
                  </a:lnTo>
                  <a:lnTo>
                    <a:pt x="128587" y="117475"/>
                  </a:lnTo>
                  <a:lnTo>
                    <a:pt x="39687" y="117475"/>
                  </a:lnTo>
                  <a:close/>
                  <a:moveTo>
                    <a:pt x="76200" y="22225"/>
                  </a:moveTo>
                  <a:lnTo>
                    <a:pt x="76200" y="76200"/>
                  </a:lnTo>
                  <a:lnTo>
                    <a:pt x="20637" y="76200"/>
                  </a:lnTo>
                  <a:lnTo>
                    <a:pt x="20637" y="239713"/>
                  </a:lnTo>
                  <a:lnTo>
                    <a:pt x="166687" y="239713"/>
                  </a:lnTo>
                  <a:lnTo>
                    <a:pt x="166687" y="22225"/>
                  </a:lnTo>
                  <a:close/>
                  <a:moveTo>
                    <a:pt x="53975" y="0"/>
                  </a:moveTo>
                  <a:lnTo>
                    <a:pt x="188913" y="0"/>
                  </a:lnTo>
                  <a:lnTo>
                    <a:pt x="188913" y="261938"/>
                  </a:lnTo>
                  <a:lnTo>
                    <a:pt x="0" y="261938"/>
                  </a:lnTo>
                  <a:lnTo>
                    <a:pt x="0" y="555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pic>
        <p:nvPicPr>
          <p:cNvPr id="5" name="Obraz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849120"/>
            <a:ext cx="962660" cy="75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bldLvl="0" animBg="1"/>
          <p:bldP spid="77" grpId="0" bldLvl="0" animBg="1"/>
          <p:bldP spid="78" grpId="0" bldLvl="0" animBg="1"/>
          <p:bldP spid="79" grpId="0" bldLvl="0" animBg="1"/>
          <p:bldP spid="126" grpId="0"/>
          <p:bldP spid="5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bldLvl="0" animBg="1"/>
          <p:bldP spid="77" grpId="0" bldLvl="0" animBg="1"/>
          <p:bldP spid="78" grpId="0" bldLvl="0" animBg="1"/>
          <p:bldP spid="79" grpId="0" bldLvl="0" animBg="1"/>
          <p:bldP spid="126" grpId="0"/>
          <p:bldP spid="5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1006919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01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O eksperymencie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- technologia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内容占位符 2"/>
          <p:cNvSpPr txBox="1"/>
          <p:nvPr/>
        </p:nvSpPr>
        <p:spPr>
          <a:xfrm>
            <a:off x="870585" y="1638300"/>
            <a:ext cx="2611120" cy="1173480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Python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065" dirty="0">
                <a:solidFill>
                  <a:srgbClr val="3B3838"/>
                </a:solidFill>
              </a:rPr>
              <a:t>Analiza  wykonan w języku Python</a:t>
            </a:r>
            <a:endParaRPr lang="pl-PL" altLang="zh-CN" sz="1065" dirty="0">
              <a:solidFill>
                <a:srgbClr val="3B3838"/>
              </a:solidFill>
            </a:endParaRPr>
          </a:p>
        </p:txBody>
      </p:sp>
      <p:sp>
        <p:nvSpPr>
          <p:cNvPr id="55" name="内容占位符 2"/>
          <p:cNvSpPr txBox="1"/>
          <p:nvPr/>
        </p:nvSpPr>
        <p:spPr>
          <a:xfrm>
            <a:off x="758857" y="3625799"/>
            <a:ext cx="2722954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API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065" dirty="0">
                <a:solidFill>
                  <a:srgbClr val="3B3838"/>
                </a:solidFill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</a:endParaRPr>
          </a:p>
        </p:txBody>
      </p:sp>
      <p:sp>
        <p:nvSpPr>
          <p:cNvPr id="56" name="内容占位符 2"/>
          <p:cNvSpPr txBox="1"/>
          <p:nvPr/>
        </p:nvSpPr>
        <p:spPr>
          <a:xfrm>
            <a:off x="8703945" y="1638300"/>
            <a:ext cx="1965325" cy="1173480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Jupyter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065" dirty="0">
                <a:solidFill>
                  <a:srgbClr val="3B3838"/>
                </a:solidFill>
              </a:rPr>
              <a:t>Informacje prezentowane w  Jupyter Notebook</a:t>
            </a:r>
            <a:endParaRPr lang="pl-PL" altLang="zh-CN" sz="1065" dirty="0">
              <a:solidFill>
                <a:srgbClr val="3B3838"/>
              </a:solidFill>
            </a:endParaRPr>
          </a:p>
        </p:txBody>
      </p:sp>
      <p:sp>
        <p:nvSpPr>
          <p:cNvPr id="57" name="内容占位符 2"/>
          <p:cNvSpPr txBox="1"/>
          <p:nvPr/>
        </p:nvSpPr>
        <p:spPr>
          <a:xfrm>
            <a:off x="8703945" y="3625850"/>
            <a:ext cx="2475865" cy="1173480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M</a:t>
            </a:r>
            <a:r>
              <a:rPr lang="zh-CN" altLang="en-US" sz="1335" dirty="0">
                <a:solidFill>
                  <a:srgbClr val="3B3838"/>
                </a:solidFill>
              </a:rPr>
              <a:t>atplotlib</a:t>
            </a:r>
            <a:endParaRPr lang="zh-CN" altLang="en-US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065" dirty="0">
                <a:solidFill>
                  <a:srgbClr val="3B3838"/>
                </a:solidFill>
              </a:rPr>
              <a:t>Wykresy przygotowane przy urzyciu biblioteki matplotlib</a:t>
            </a:r>
            <a:endParaRPr lang="pl-PL" altLang="zh-CN" sz="1065" dirty="0">
              <a:solidFill>
                <a:srgbClr val="3B3838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248696" y="2571823"/>
            <a:ext cx="1698332" cy="1698332"/>
            <a:chOff x="4667326" y="2215540"/>
            <a:chExt cx="1273915" cy="1273915"/>
          </a:xfrm>
          <a:solidFill>
            <a:schemeClr val="bg1"/>
          </a:solidFill>
        </p:grpSpPr>
        <p:sp>
          <p:nvSpPr>
            <p:cNvPr id="59" name="Freeform 6"/>
            <p:cNvSpPr/>
            <p:nvPr/>
          </p:nvSpPr>
          <p:spPr bwMode="auto">
            <a:xfrm rot="8100000">
              <a:off x="4667326" y="2215540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21AAE0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164400" y="2669303"/>
              <a:ext cx="279766" cy="293454"/>
              <a:chOff x="2847975" y="6135688"/>
              <a:chExt cx="811213" cy="850900"/>
            </a:xfrm>
            <a:grpFill/>
          </p:grpSpPr>
          <p:sp>
            <p:nvSpPr>
              <p:cNvPr id="61" name="Freeform 8"/>
              <p:cNvSpPr/>
              <p:nvPr/>
            </p:nvSpPr>
            <p:spPr bwMode="auto">
              <a:xfrm>
                <a:off x="2847975" y="6135688"/>
                <a:ext cx="811213" cy="463550"/>
              </a:xfrm>
              <a:custGeom>
                <a:avLst/>
                <a:gdLst>
                  <a:gd name="T0" fmla="*/ 245 w 511"/>
                  <a:gd name="T1" fmla="*/ 2 h 292"/>
                  <a:gd name="T2" fmla="*/ 10 w 511"/>
                  <a:gd name="T3" fmla="*/ 129 h 292"/>
                  <a:gd name="T4" fmla="*/ 10 w 511"/>
                  <a:gd name="T5" fmla="*/ 129 h 292"/>
                  <a:gd name="T6" fmla="*/ 6 w 511"/>
                  <a:gd name="T7" fmla="*/ 132 h 292"/>
                  <a:gd name="T8" fmla="*/ 2 w 511"/>
                  <a:gd name="T9" fmla="*/ 136 h 292"/>
                  <a:gd name="T10" fmla="*/ 0 w 511"/>
                  <a:gd name="T11" fmla="*/ 141 h 292"/>
                  <a:gd name="T12" fmla="*/ 0 w 511"/>
                  <a:gd name="T13" fmla="*/ 146 h 292"/>
                  <a:gd name="T14" fmla="*/ 0 w 511"/>
                  <a:gd name="T15" fmla="*/ 151 h 292"/>
                  <a:gd name="T16" fmla="*/ 2 w 511"/>
                  <a:gd name="T17" fmla="*/ 155 h 292"/>
                  <a:gd name="T18" fmla="*/ 6 w 511"/>
                  <a:gd name="T19" fmla="*/ 159 h 292"/>
                  <a:gd name="T20" fmla="*/ 10 w 511"/>
                  <a:gd name="T21" fmla="*/ 163 h 292"/>
                  <a:gd name="T22" fmla="*/ 245 w 511"/>
                  <a:gd name="T23" fmla="*/ 289 h 292"/>
                  <a:gd name="T24" fmla="*/ 245 w 511"/>
                  <a:gd name="T25" fmla="*/ 289 h 292"/>
                  <a:gd name="T26" fmla="*/ 250 w 511"/>
                  <a:gd name="T27" fmla="*/ 291 h 292"/>
                  <a:gd name="T28" fmla="*/ 256 w 511"/>
                  <a:gd name="T29" fmla="*/ 292 h 292"/>
                  <a:gd name="T30" fmla="*/ 261 w 511"/>
                  <a:gd name="T31" fmla="*/ 291 h 292"/>
                  <a:gd name="T32" fmla="*/ 267 w 511"/>
                  <a:gd name="T33" fmla="*/ 289 h 292"/>
                  <a:gd name="T34" fmla="*/ 500 w 511"/>
                  <a:gd name="T35" fmla="*/ 163 h 292"/>
                  <a:gd name="T36" fmla="*/ 500 w 511"/>
                  <a:gd name="T37" fmla="*/ 163 h 292"/>
                  <a:gd name="T38" fmla="*/ 505 w 511"/>
                  <a:gd name="T39" fmla="*/ 159 h 292"/>
                  <a:gd name="T40" fmla="*/ 508 w 511"/>
                  <a:gd name="T41" fmla="*/ 155 h 292"/>
                  <a:gd name="T42" fmla="*/ 510 w 511"/>
                  <a:gd name="T43" fmla="*/ 151 h 292"/>
                  <a:gd name="T44" fmla="*/ 511 w 511"/>
                  <a:gd name="T45" fmla="*/ 146 h 292"/>
                  <a:gd name="T46" fmla="*/ 510 w 511"/>
                  <a:gd name="T47" fmla="*/ 141 h 292"/>
                  <a:gd name="T48" fmla="*/ 508 w 511"/>
                  <a:gd name="T49" fmla="*/ 136 h 292"/>
                  <a:gd name="T50" fmla="*/ 505 w 511"/>
                  <a:gd name="T51" fmla="*/ 132 h 292"/>
                  <a:gd name="T52" fmla="*/ 500 w 511"/>
                  <a:gd name="T53" fmla="*/ 129 h 292"/>
                  <a:gd name="T54" fmla="*/ 267 w 511"/>
                  <a:gd name="T55" fmla="*/ 2 h 292"/>
                  <a:gd name="T56" fmla="*/ 267 w 511"/>
                  <a:gd name="T57" fmla="*/ 2 h 292"/>
                  <a:gd name="T58" fmla="*/ 261 w 511"/>
                  <a:gd name="T59" fmla="*/ 0 h 292"/>
                  <a:gd name="T60" fmla="*/ 256 w 511"/>
                  <a:gd name="T61" fmla="*/ 0 h 292"/>
                  <a:gd name="T62" fmla="*/ 250 w 511"/>
                  <a:gd name="T63" fmla="*/ 0 h 292"/>
                  <a:gd name="T64" fmla="*/ 245 w 511"/>
                  <a:gd name="T65" fmla="*/ 2 h 292"/>
                  <a:gd name="T66" fmla="*/ 245 w 511"/>
                  <a:gd name="T67" fmla="*/ 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" h="292">
                    <a:moveTo>
                      <a:pt x="245" y="2"/>
                    </a:moveTo>
                    <a:lnTo>
                      <a:pt x="10" y="129"/>
                    </a:lnTo>
                    <a:lnTo>
                      <a:pt x="10" y="129"/>
                    </a:lnTo>
                    <a:lnTo>
                      <a:pt x="6" y="132"/>
                    </a:lnTo>
                    <a:lnTo>
                      <a:pt x="2" y="136"/>
                    </a:lnTo>
                    <a:lnTo>
                      <a:pt x="0" y="141"/>
                    </a:lnTo>
                    <a:lnTo>
                      <a:pt x="0" y="146"/>
                    </a:lnTo>
                    <a:lnTo>
                      <a:pt x="0" y="151"/>
                    </a:lnTo>
                    <a:lnTo>
                      <a:pt x="2" y="155"/>
                    </a:lnTo>
                    <a:lnTo>
                      <a:pt x="6" y="159"/>
                    </a:lnTo>
                    <a:lnTo>
                      <a:pt x="10" y="163"/>
                    </a:lnTo>
                    <a:lnTo>
                      <a:pt x="245" y="289"/>
                    </a:lnTo>
                    <a:lnTo>
                      <a:pt x="245" y="289"/>
                    </a:lnTo>
                    <a:lnTo>
                      <a:pt x="250" y="291"/>
                    </a:lnTo>
                    <a:lnTo>
                      <a:pt x="256" y="292"/>
                    </a:lnTo>
                    <a:lnTo>
                      <a:pt x="261" y="291"/>
                    </a:lnTo>
                    <a:lnTo>
                      <a:pt x="267" y="289"/>
                    </a:lnTo>
                    <a:lnTo>
                      <a:pt x="500" y="163"/>
                    </a:lnTo>
                    <a:lnTo>
                      <a:pt x="500" y="163"/>
                    </a:lnTo>
                    <a:lnTo>
                      <a:pt x="505" y="159"/>
                    </a:lnTo>
                    <a:lnTo>
                      <a:pt x="508" y="155"/>
                    </a:lnTo>
                    <a:lnTo>
                      <a:pt x="510" y="151"/>
                    </a:lnTo>
                    <a:lnTo>
                      <a:pt x="511" y="146"/>
                    </a:lnTo>
                    <a:lnTo>
                      <a:pt x="510" y="141"/>
                    </a:lnTo>
                    <a:lnTo>
                      <a:pt x="508" y="136"/>
                    </a:lnTo>
                    <a:lnTo>
                      <a:pt x="505" y="132"/>
                    </a:lnTo>
                    <a:lnTo>
                      <a:pt x="500" y="129"/>
                    </a:lnTo>
                    <a:lnTo>
                      <a:pt x="267" y="2"/>
                    </a:lnTo>
                    <a:lnTo>
                      <a:pt x="267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5" y="2"/>
                    </a:lnTo>
                    <a:lnTo>
                      <a:pt x="245" y="2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2847975" y="6505575"/>
                <a:ext cx="811213" cy="295275"/>
              </a:xfrm>
              <a:custGeom>
                <a:avLst/>
                <a:gdLst>
                  <a:gd name="T0" fmla="*/ 51 w 511"/>
                  <a:gd name="T1" fmla="*/ 0 h 186"/>
                  <a:gd name="T2" fmla="*/ 10 w 511"/>
                  <a:gd name="T3" fmla="*/ 22 h 186"/>
                  <a:gd name="T4" fmla="*/ 10 w 511"/>
                  <a:gd name="T5" fmla="*/ 22 h 186"/>
                  <a:gd name="T6" fmla="*/ 6 w 511"/>
                  <a:gd name="T7" fmla="*/ 25 h 186"/>
                  <a:gd name="T8" fmla="*/ 2 w 511"/>
                  <a:gd name="T9" fmla="*/ 30 h 186"/>
                  <a:gd name="T10" fmla="*/ 0 w 511"/>
                  <a:gd name="T11" fmla="*/ 34 h 186"/>
                  <a:gd name="T12" fmla="*/ 0 w 511"/>
                  <a:gd name="T13" fmla="*/ 39 h 186"/>
                  <a:gd name="T14" fmla="*/ 0 w 511"/>
                  <a:gd name="T15" fmla="*/ 44 h 186"/>
                  <a:gd name="T16" fmla="*/ 2 w 511"/>
                  <a:gd name="T17" fmla="*/ 49 h 186"/>
                  <a:gd name="T18" fmla="*/ 6 w 511"/>
                  <a:gd name="T19" fmla="*/ 53 h 186"/>
                  <a:gd name="T20" fmla="*/ 10 w 511"/>
                  <a:gd name="T21" fmla="*/ 56 h 186"/>
                  <a:gd name="T22" fmla="*/ 245 w 511"/>
                  <a:gd name="T23" fmla="*/ 183 h 186"/>
                  <a:gd name="T24" fmla="*/ 245 w 511"/>
                  <a:gd name="T25" fmla="*/ 183 h 186"/>
                  <a:gd name="T26" fmla="*/ 250 w 511"/>
                  <a:gd name="T27" fmla="*/ 185 h 186"/>
                  <a:gd name="T28" fmla="*/ 256 w 511"/>
                  <a:gd name="T29" fmla="*/ 186 h 186"/>
                  <a:gd name="T30" fmla="*/ 261 w 511"/>
                  <a:gd name="T31" fmla="*/ 185 h 186"/>
                  <a:gd name="T32" fmla="*/ 267 w 511"/>
                  <a:gd name="T33" fmla="*/ 183 h 186"/>
                  <a:gd name="T34" fmla="*/ 500 w 511"/>
                  <a:gd name="T35" fmla="*/ 56 h 186"/>
                  <a:gd name="T36" fmla="*/ 500 w 511"/>
                  <a:gd name="T37" fmla="*/ 56 h 186"/>
                  <a:gd name="T38" fmla="*/ 505 w 511"/>
                  <a:gd name="T39" fmla="*/ 53 h 186"/>
                  <a:gd name="T40" fmla="*/ 508 w 511"/>
                  <a:gd name="T41" fmla="*/ 49 h 186"/>
                  <a:gd name="T42" fmla="*/ 510 w 511"/>
                  <a:gd name="T43" fmla="*/ 44 h 186"/>
                  <a:gd name="T44" fmla="*/ 511 w 511"/>
                  <a:gd name="T45" fmla="*/ 39 h 186"/>
                  <a:gd name="T46" fmla="*/ 510 w 511"/>
                  <a:gd name="T47" fmla="*/ 34 h 186"/>
                  <a:gd name="T48" fmla="*/ 508 w 511"/>
                  <a:gd name="T49" fmla="*/ 30 h 186"/>
                  <a:gd name="T50" fmla="*/ 505 w 511"/>
                  <a:gd name="T51" fmla="*/ 25 h 186"/>
                  <a:gd name="T52" fmla="*/ 500 w 511"/>
                  <a:gd name="T53" fmla="*/ 22 h 186"/>
                  <a:gd name="T54" fmla="*/ 459 w 511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6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30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9"/>
                    </a:lnTo>
                    <a:lnTo>
                      <a:pt x="6" y="53"/>
                    </a:lnTo>
                    <a:lnTo>
                      <a:pt x="10" y="56"/>
                    </a:lnTo>
                    <a:lnTo>
                      <a:pt x="245" y="183"/>
                    </a:lnTo>
                    <a:lnTo>
                      <a:pt x="245" y="183"/>
                    </a:lnTo>
                    <a:lnTo>
                      <a:pt x="250" y="185"/>
                    </a:lnTo>
                    <a:lnTo>
                      <a:pt x="256" y="186"/>
                    </a:lnTo>
                    <a:lnTo>
                      <a:pt x="261" y="185"/>
                    </a:lnTo>
                    <a:lnTo>
                      <a:pt x="267" y="183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3"/>
                    </a:lnTo>
                    <a:lnTo>
                      <a:pt x="508" y="49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30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3" name="Freeform 10"/>
              <p:cNvSpPr/>
              <p:nvPr/>
            </p:nvSpPr>
            <p:spPr bwMode="auto">
              <a:xfrm>
                <a:off x="2847975" y="6692900"/>
                <a:ext cx="811213" cy="293688"/>
              </a:xfrm>
              <a:custGeom>
                <a:avLst/>
                <a:gdLst>
                  <a:gd name="T0" fmla="*/ 51 w 511"/>
                  <a:gd name="T1" fmla="*/ 0 h 185"/>
                  <a:gd name="T2" fmla="*/ 10 w 511"/>
                  <a:gd name="T3" fmla="*/ 22 h 185"/>
                  <a:gd name="T4" fmla="*/ 10 w 511"/>
                  <a:gd name="T5" fmla="*/ 22 h 185"/>
                  <a:gd name="T6" fmla="*/ 6 w 511"/>
                  <a:gd name="T7" fmla="*/ 25 h 185"/>
                  <a:gd name="T8" fmla="*/ 2 w 511"/>
                  <a:gd name="T9" fmla="*/ 29 h 185"/>
                  <a:gd name="T10" fmla="*/ 0 w 511"/>
                  <a:gd name="T11" fmla="*/ 34 h 185"/>
                  <a:gd name="T12" fmla="*/ 0 w 511"/>
                  <a:gd name="T13" fmla="*/ 39 h 185"/>
                  <a:gd name="T14" fmla="*/ 0 w 511"/>
                  <a:gd name="T15" fmla="*/ 44 h 185"/>
                  <a:gd name="T16" fmla="*/ 2 w 511"/>
                  <a:gd name="T17" fmla="*/ 48 h 185"/>
                  <a:gd name="T18" fmla="*/ 6 w 511"/>
                  <a:gd name="T19" fmla="*/ 52 h 185"/>
                  <a:gd name="T20" fmla="*/ 10 w 511"/>
                  <a:gd name="T21" fmla="*/ 56 h 185"/>
                  <a:gd name="T22" fmla="*/ 245 w 511"/>
                  <a:gd name="T23" fmla="*/ 182 h 185"/>
                  <a:gd name="T24" fmla="*/ 245 w 511"/>
                  <a:gd name="T25" fmla="*/ 182 h 185"/>
                  <a:gd name="T26" fmla="*/ 250 w 511"/>
                  <a:gd name="T27" fmla="*/ 184 h 185"/>
                  <a:gd name="T28" fmla="*/ 256 w 511"/>
                  <a:gd name="T29" fmla="*/ 185 h 185"/>
                  <a:gd name="T30" fmla="*/ 261 w 511"/>
                  <a:gd name="T31" fmla="*/ 184 h 185"/>
                  <a:gd name="T32" fmla="*/ 267 w 511"/>
                  <a:gd name="T33" fmla="*/ 182 h 185"/>
                  <a:gd name="T34" fmla="*/ 500 w 511"/>
                  <a:gd name="T35" fmla="*/ 56 h 185"/>
                  <a:gd name="T36" fmla="*/ 500 w 511"/>
                  <a:gd name="T37" fmla="*/ 56 h 185"/>
                  <a:gd name="T38" fmla="*/ 505 w 511"/>
                  <a:gd name="T39" fmla="*/ 52 h 185"/>
                  <a:gd name="T40" fmla="*/ 508 w 511"/>
                  <a:gd name="T41" fmla="*/ 48 h 185"/>
                  <a:gd name="T42" fmla="*/ 510 w 511"/>
                  <a:gd name="T43" fmla="*/ 44 h 185"/>
                  <a:gd name="T44" fmla="*/ 511 w 511"/>
                  <a:gd name="T45" fmla="*/ 39 h 185"/>
                  <a:gd name="T46" fmla="*/ 510 w 511"/>
                  <a:gd name="T47" fmla="*/ 34 h 185"/>
                  <a:gd name="T48" fmla="*/ 508 w 511"/>
                  <a:gd name="T49" fmla="*/ 29 h 185"/>
                  <a:gd name="T50" fmla="*/ 505 w 511"/>
                  <a:gd name="T51" fmla="*/ 25 h 185"/>
                  <a:gd name="T52" fmla="*/ 500 w 511"/>
                  <a:gd name="T53" fmla="*/ 22 h 185"/>
                  <a:gd name="T54" fmla="*/ 459 w 511"/>
                  <a:gd name="T5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5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29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245" y="182"/>
                    </a:lnTo>
                    <a:lnTo>
                      <a:pt x="245" y="182"/>
                    </a:lnTo>
                    <a:lnTo>
                      <a:pt x="250" y="184"/>
                    </a:lnTo>
                    <a:lnTo>
                      <a:pt x="256" y="185"/>
                    </a:lnTo>
                    <a:lnTo>
                      <a:pt x="261" y="184"/>
                    </a:lnTo>
                    <a:lnTo>
                      <a:pt x="267" y="182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2"/>
                    </a:lnTo>
                    <a:lnTo>
                      <a:pt x="508" y="48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29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5272447" y="3545368"/>
            <a:ext cx="1698332" cy="1698332"/>
            <a:chOff x="3935044" y="2945794"/>
            <a:chExt cx="1273915" cy="1273915"/>
          </a:xfrm>
          <a:solidFill>
            <a:srgbClr val="3B3838"/>
          </a:solidFill>
        </p:grpSpPr>
        <p:sp>
          <p:nvSpPr>
            <p:cNvPr id="65" name="Freeform 6"/>
            <p:cNvSpPr/>
            <p:nvPr/>
          </p:nvSpPr>
          <p:spPr bwMode="auto">
            <a:xfrm rot="8100000">
              <a:off x="3935044" y="2945794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4470441" y="3399268"/>
              <a:ext cx="203120" cy="293454"/>
              <a:chOff x="6689725" y="4826000"/>
              <a:chExt cx="588963" cy="850901"/>
            </a:xfrm>
            <a:grpFill/>
          </p:grpSpPr>
          <p:sp>
            <p:nvSpPr>
              <p:cNvPr id="67" name="Freeform 5"/>
              <p:cNvSpPr/>
              <p:nvPr/>
            </p:nvSpPr>
            <p:spPr bwMode="auto">
              <a:xfrm>
                <a:off x="6689725" y="4826000"/>
                <a:ext cx="588963" cy="706438"/>
              </a:xfrm>
              <a:custGeom>
                <a:avLst/>
                <a:gdLst>
                  <a:gd name="T0" fmla="*/ 101 w 371"/>
                  <a:gd name="T1" fmla="*/ 410 h 445"/>
                  <a:gd name="T2" fmla="*/ 101 w 371"/>
                  <a:gd name="T3" fmla="*/ 351 h 445"/>
                  <a:gd name="T4" fmla="*/ 80 w 371"/>
                  <a:gd name="T5" fmla="*/ 338 h 445"/>
                  <a:gd name="T6" fmla="*/ 60 w 371"/>
                  <a:gd name="T7" fmla="*/ 322 h 445"/>
                  <a:gd name="T8" fmla="*/ 43 w 371"/>
                  <a:gd name="T9" fmla="*/ 304 h 445"/>
                  <a:gd name="T10" fmla="*/ 28 w 371"/>
                  <a:gd name="T11" fmla="*/ 284 h 445"/>
                  <a:gd name="T12" fmla="*/ 16 w 371"/>
                  <a:gd name="T13" fmla="*/ 262 h 445"/>
                  <a:gd name="T14" fmla="*/ 7 w 371"/>
                  <a:gd name="T15" fmla="*/ 238 h 445"/>
                  <a:gd name="T16" fmla="*/ 2 w 371"/>
                  <a:gd name="T17" fmla="*/ 212 h 445"/>
                  <a:gd name="T18" fmla="*/ 0 w 371"/>
                  <a:gd name="T19" fmla="*/ 185 h 445"/>
                  <a:gd name="T20" fmla="*/ 1 w 371"/>
                  <a:gd name="T21" fmla="*/ 166 h 445"/>
                  <a:gd name="T22" fmla="*/ 8 w 371"/>
                  <a:gd name="T23" fmla="*/ 130 h 445"/>
                  <a:gd name="T24" fmla="*/ 22 w 371"/>
                  <a:gd name="T25" fmla="*/ 97 h 445"/>
                  <a:gd name="T26" fmla="*/ 42 w 371"/>
                  <a:gd name="T27" fmla="*/ 67 h 445"/>
                  <a:gd name="T28" fmla="*/ 67 w 371"/>
                  <a:gd name="T29" fmla="*/ 42 h 445"/>
                  <a:gd name="T30" fmla="*/ 97 w 371"/>
                  <a:gd name="T31" fmla="*/ 22 h 445"/>
                  <a:gd name="T32" fmla="*/ 130 w 371"/>
                  <a:gd name="T33" fmla="*/ 8 h 445"/>
                  <a:gd name="T34" fmla="*/ 166 w 371"/>
                  <a:gd name="T35" fmla="*/ 1 h 445"/>
                  <a:gd name="T36" fmla="*/ 186 w 371"/>
                  <a:gd name="T37" fmla="*/ 0 h 445"/>
                  <a:gd name="T38" fmla="*/ 224 w 371"/>
                  <a:gd name="T39" fmla="*/ 4 h 445"/>
                  <a:gd name="T40" fmla="*/ 258 w 371"/>
                  <a:gd name="T41" fmla="*/ 14 h 445"/>
                  <a:gd name="T42" fmla="*/ 290 w 371"/>
                  <a:gd name="T43" fmla="*/ 32 h 445"/>
                  <a:gd name="T44" fmla="*/ 317 w 371"/>
                  <a:gd name="T45" fmla="*/ 54 h 445"/>
                  <a:gd name="T46" fmla="*/ 340 w 371"/>
                  <a:gd name="T47" fmla="*/ 82 h 445"/>
                  <a:gd name="T48" fmla="*/ 357 w 371"/>
                  <a:gd name="T49" fmla="*/ 113 h 445"/>
                  <a:gd name="T50" fmla="*/ 368 w 371"/>
                  <a:gd name="T51" fmla="*/ 148 h 445"/>
                  <a:gd name="T52" fmla="*/ 371 w 371"/>
                  <a:gd name="T53" fmla="*/ 185 h 445"/>
                  <a:gd name="T54" fmla="*/ 371 w 371"/>
                  <a:gd name="T55" fmla="*/ 199 h 445"/>
                  <a:gd name="T56" fmla="*/ 367 w 371"/>
                  <a:gd name="T57" fmla="*/ 225 h 445"/>
                  <a:gd name="T58" fmla="*/ 360 w 371"/>
                  <a:gd name="T59" fmla="*/ 250 h 445"/>
                  <a:gd name="T60" fmla="*/ 349 w 371"/>
                  <a:gd name="T61" fmla="*/ 274 h 445"/>
                  <a:gd name="T62" fmla="*/ 336 w 371"/>
                  <a:gd name="T63" fmla="*/ 295 h 445"/>
                  <a:gd name="T64" fmla="*/ 320 w 371"/>
                  <a:gd name="T65" fmla="*/ 314 h 445"/>
                  <a:gd name="T66" fmla="*/ 301 w 371"/>
                  <a:gd name="T67" fmla="*/ 331 h 445"/>
                  <a:gd name="T68" fmla="*/ 280 w 371"/>
                  <a:gd name="T69" fmla="*/ 346 h 445"/>
                  <a:gd name="T70" fmla="*/ 269 w 371"/>
                  <a:gd name="T71" fmla="*/ 39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1" h="445">
                    <a:moveTo>
                      <a:pt x="260" y="445"/>
                    </a:moveTo>
                    <a:lnTo>
                      <a:pt x="101" y="410"/>
                    </a:lnTo>
                    <a:lnTo>
                      <a:pt x="101" y="351"/>
                    </a:lnTo>
                    <a:lnTo>
                      <a:pt x="101" y="351"/>
                    </a:lnTo>
                    <a:lnTo>
                      <a:pt x="90" y="345"/>
                    </a:lnTo>
                    <a:lnTo>
                      <a:pt x="80" y="338"/>
                    </a:lnTo>
                    <a:lnTo>
                      <a:pt x="70" y="331"/>
                    </a:lnTo>
                    <a:lnTo>
                      <a:pt x="60" y="322"/>
                    </a:lnTo>
                    <a:lnTo>
                      <a:pt x="51" y="314"/>
                    </a:lnTo>
                    <a:lnTo>
                      <a:pt x="43" y="304"/>
                    </a:lnTo>
                    <a:lnTo>
                      <a:pt x="35" y="294"/>
                    </a:lnTo>
                    <a:lnTo>
                      <a:pt x="28" y="284"/>
                    </a:lnTo>
                    <a:lnTo>
                      <a:pt x="22" y="273"/>
                    </a:lnTo>
                    <a:lnTo>
                      <a:pt x="16" y="262"/>
                    </a:lnTo>
                    <a:lnTo>
                      <a:pt x="11" y="250"/>
                    </a:lnTo>
                    <a:lnTo>
                      <a:pt x="7" y="238"/>
                    </a:lnTo>
                    <a:lnTo>
                      <a:pt x="4" y="224"/>
                    </a:lnTo>
                    <a:lnTo>
                      <a:pt x="2" y="212"/>
                    </a:lnTo>
                    <a:lnTo>
                      <a:pt x="1" y="19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1" y="166"/>
                    </a:lnTo>
                    <a:lnTo>
                      <a:pt x="4" y="148"/>
                    </a:lnTo>
                    <a:lnTo>
                      <a:pt x="8" y="130"/>
                    </a:lnTo>
                    <a:lnTo>
                      <a:pt x="15" y="113"/>
                    </a:lnTo>
                    <a:lnTo>
                      <a:pt x="22" y="97"/>
                    </a:lnTo>
                    <a:lnTo>
                      <a:pt x="32" y="82"/>
                    </a:lnTo>
                    <a:lnTo>
                      <a:pt x="42" y="67"/>
                    </a:lnTo>
                    <a:lnTo>
                      <a:pt x="54" y="54"/>
                    </a:lnTo>
                    <a:lnTo>
                      <a:pt x="67" y="42"/>
                    </a:lnTo>
                    <a:lnTo>
                      <a:pt x="82" y="32"/>
                    </a:lnTo>
                    <a:lnTo>
                      <a:pt x="97" y="22"/>
                    </a:lnTo>
                    <a:lnTo>
                      <a:pt x="113" y="14"/>
                    </a:lnTo>
                    <a:lnTo>
                      <a:pt x="130" y="8"/>
                    </a:lnTo>
                    <a:lnTo>
                      <a:pt x="148" y="4"/>
                    </a:lnTo>
                    <a:lnTo>
                      <a:pt x="166" y="1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205" y="1"/>
                    </a:lnTo>
                    <a:lnTo>
                      <a:pt x="224" y="4"/>
                    </a:lnTo>
                    <a:lnTo>
                      <a:pt x="241" y="8"/>
                    </a:lnTo>
                    <a:lnTo>
                      <a:pt x="258" y="14"/>
                    </a:lnTo>
                    <a:lnTo>
                      <a:pt x="274" y="22"/>
                    </a:lnTo>
                    <a:lnTo>
                      <a:pt x="290" y="32"/>
                    </a:lnTo>
                    <a:lnTo>
                      <a:pt x="304" y="42"/>
                    </a:lnTo>
                    <a:lnTo>
                      <a:pt x="317" y="54"/>
                    </a:lnTo>
                    <a:lnTo>
                      <a:pt x="329" y="67"/>
                    </a:lnTo>
                    <a:lnTo>
                      <a:pt x="340" y="82"/>
                    </a:lnTo>
                    <a:lnTo>
                      <a:pt x="349" y="97"/>
                    </a:lnTo>
                    <a:lnTo>
                      <a:pt x="357" y="113"/>
                    </a:lnTo>
                    <a:lnTo>
                      <a:pt x="363" y="130"/>
                    </a:lnTo>
                    <a:lnTo>
                      <a:pt x="368" y="148"/>
                    </a:lnTo>
                    <a:lnTo>
                      <a:pt x="370" y="166"/>
                    </a:lnTo>
                    <a:lnTo>
                      <a:pt x="371" y="185"/>
                    </a:lnTo>
                    <a:lnTo>
                      <a:pt x="371" y="185"/>
                    </a:lnTo>
                    <a:lnTo>
                      <a:pt x="371" y="199"/>
                    </a:lnTo>
                    <a:lnTo>
                      <a:pt x="369" y="212"/>
                    </a:lnTo>
                    <a:lnTo>
                      <a:pt x="367" y="225"/>
                    </a:lnTo>
                    <a:lnTo>
                      <a:pt x="364" y="238"/>
                    </a:lnTo>
                    <a:lnTo>
                      <a:pt x="360" y="250"/>
                    </a:lnTo>
                    <a:lnTo>
                      <a:pt x="355" y="262"/>
                    </a:lnTo>
                    <a:lnTo>
                      <a:pt x="349" y="274"/>
                    </a:lnTo>
                    <a:lnTo>
                      <a:pt x="343" y="285"/>
                    </a:lnTo>
                    <a:lnTo>
                      <a:pt x="336" y="295"/>
                    </a:lnTo>
                    <a:lnTo>
                      <a:pt x="328" y="305"/>
                    </a:lnTo>
                    <a:lnTo>
                      <a:pt x="320" y="314"/>
                    </a:lnTo>
                    <a:lnTo>
                      <a:pt x="311" y="323"/>
                    </a:lnTo>
                    <a:lnTo>
                      <a:pt x="301" y="331"/>
                    </a:lnTo>
                    <a:lnTo>
                      <a:pt x="291" y="339"/>
                    </a:lnTo>
                    <a:lnTo>
                      <a:pt x="280" y="346"/>
                    </a:lnTo>
                    <a:lnTo>
                      <a:pt x="269" y="352"/>
                    </a:lnTo>
                    <a:lnTo>
                      <a:pt x="269" y="394"/>
                    </a:lnTo>
                    <a:lnTo>
                      <a:pt x="176" y="371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H="1" flipV="1">
                <a:off x="6850063" y="5551488"/>
                <a:ext cx="252413" cy="555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9" name="Line 7"/>
              <p:cNvSpPr>
                <a:spLocks noChangeShapeType="1"/>
              </p:cNvSpPr>
              <p:nvPr/>
            </p:nvSpPr>
            <p:spPr bwMode="auto">
              <a:xfrm flipH="1" flipV="1">
                <a:off x="6870700" y="5630863"/>
                <a:ext cx="211138" cy="46038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5272447" y="1592870"/>
            <a:ext cx="1698332" cy="1698332"/>
            <a:chOff x="3935044" y="1481229"/>
            <a:chExt cx="1273915" cy="1273915"/>
          </a:xfrm>
          <a:solidFill>
            <a:schemeClr val="bg1"/>
          </a:solidFill>
        </p:grpSpPr>
        <p:sp>
          <p:nvSpPr>
            <p:cNvPr id="105" name="Freeform 6"/>
            <p:cNvSpPr/>
            <p:nvPr/>
          </p:nvSpPr>
          <p:spPr bwMode="auto">
            <a:xfrm rot="8100000">
              <a:off x="3935044" y="1481229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4425000" y="1980933"/>
              <a:ext cx="294002" cy="293454"/>
              <a:chOff x="4064000" y="6135688"/>
              <a:chExt cx="852488" cy="850900"/>
            </a:xfrm>
            <a:grpFill/>
          </p:grpSpPr>
          <p:sp>
            <p:nvSpPr>
              <p:cNvPr id="107" name="Freeform 11"/>
              <p:cNvSpPr/>
              <p:nvPr/>
            </p:nvSpPr>
            <p:spPr bwMode="auto">
              <a:xfrm>
                <a:off x="4064000" y="6135688"/>
                <a:ext cx="852488" cy="850900"/>
              </a:xfrm>
              <a:custGeom>
                <a:avLst/>
                <a:gdLst>
                  <a:gd name="T0" fmla="*/ 529 w 537"/>
                  <a:gd name="T1" fmla="*/ 80 h 536"/>
                  <a:gd name="T2" fmla="*/ 456 w 537"/>
                  <a:gd name="T3" fmla="*/ 7 h 536"/>
                  <a:gd name="T4" fmla="*/ 456 w 537"/>
                  <a:gd name="T5" fmla="*/ 7 h 536"/>
                  <a:gd name="T6" fmla="*/ 452 w 537"/>
                  <a:gd name="T7" fmla="*/ 3 h 536"/>
                  <a:gd name="T8" fmla="*/ 447 w 537"/>
                  <a:gd name="T9" fmla="*/ 1 h 536"/>
                  <a:gd name="T10" fmla="*/ 442 w 537"/>
                  <a:gd name="T11" fmla="*/ 0 h 536"/>
                  <a:gd name="T12" fmla="*/ 437 w 537"/>
                  <a:gd name="T13" fmla="*/ 0 h 536"/>
                  <a:gd name="T14" fmla="*/ 432 w 537"/>
                  <a:gd name="T15" fmla="*/ 0 h 536"/>
                  <a:gd name="T16" fmla="*/ 427 w 537"/>
                  <a:gd name="T17" fmla="*/ 2 h 536"/>
                  <a:gd name="T18" fmla="*/ 422 w 537"/>
                  <a:gd name="T19" fmla="*/ 5 h 536"/>
                  <a:gd name="T20" fmla="*/ 417 w 537"/>
                  <a:gd name="T21" fmla="*/ 8 h 536"/>
                  <a:gd name="T22" fmla="*/ 367 w 537"/>
                  <a:gd name="T23" fmla="*/ 59 h 536"/>
                  <a:gd name="T24" fmla="*/ 43 w 537"/>
                  <a:gd name="T25" fmla="*/ 383 h 536"/>
                  <a:gd name="T26" fmla="*/ 0 w 537"/>
                  <a:gd name="T27" fmla="*/ 536 h 536"/>
                  <a:gd name="T28" fmla="*/ 153 w 537"/>
                  <a:gd name="T29" fmla="*/ 494 h 536"/>
                  <a:gd name="T30" fmla="*/ 478 w 537"/>
                  <a:gd name="T31" fmla="*/ 169 h 536"/>
                  <a:gd name="T32" fmla="*/ 528 w 537"/>
                  <a:gd name="T33" fmla="*/ 119 h 536"/>
                  <a:gd name="T34" fmla="*/ 528 w 537"/>
                  <a:gd name="T35" fmla="*/ 119 h 536"/>
                  <a:gd name="T36" fmla="*/ 531 w 537"/>
                  <a:gd name="T37" fmla="*/ 115 h 536"/>
                  <a:gd name="T38" fmla="*/ 534 w 537"/>
                  <a:gd name="T39" fmla="*/ 110 h 536"/>
                  <a:gd name="T40" fmla="*/ 536 w 537"/>
                  <a:gd name="T41" fmla="*/ 105 h 536"/>
                  <a:gd name="T42" fmla="*/ 537 w 537"/>
                  <a:gd name="T43" fmla="*/ 99 h 536"/>
                  <a:gd name="T44" fmla="*/ 536 w 537"/>
                  <a:gd name="T45" fmla="*/ 94 h 536"/>
                  <a:gd name="T46" fmla="*/ 535 w 537"/>
                  <a:gd name="T47" fmla="*/ 89 h 536"/>
                  <a:gd name="T48" fmla="*/ 533 w 537"/>
                  <a:gd name="T49" fmla="*/ 85 h 536"/>
                  <a:gd name="T50" fmla="*/ 529 w 537"/>
                  <a:gd name="T51" fmla="*/ 80 h 536"/>
                  <a:gd name="T52" fmla="*/ 529 w 537"/>
                  <a:gd name="T53" fmla="*/ 8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37" h="536">
                    <a:moveTo>
                      <a:pt x="529" y="80"/>
                    </a:moveTo>
                    <a:lnTo>
                      <a:pt x="456" y="7"/>
                    </a:lnTo>
                    <a:lnTo>
                      <a:pt x="456" y="7"/>
                    </a:lnTo>
                    <a:lnTo>
                      <a:pt x="452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7" y="0"/>
                    </a:lnTo>
                    <a:lnTo>
                      <a:pt x="432" y="0"/>
                    </a:lnTo>
                    <a:lnTo>
                      <a:pt x="427" y="2"/>
                    </a:lnTo>
                    <a:lnTo>
                      <a:pt x="422" y="5"/>
                    </a:lnTo>
                    <a:lnTo>
                      <a:pt x="417" y="8"/>
                    </a:lnTo>
                    <a:lnTo>
                      <a:pt x="367" y="59"/>
                    </a:lnTo>
                    <a:lnTo>
                      <a:pt x="43" y="383"/>
                    </a:lnTo>
                    <a:lnTo>
                      <a:pt x="0" y="536"/>
                    </a:lnTo>
                    <a:lnTo>
                      <a:pt x="153" y="494"/>
                    </a:lnTo>
                    <a:lnTo>
                      <a:pt x="478" y="169"/>
                    </a:lnTo>
                    <a:lnTo>
                      <a:pt x="528" y="119"/>
                    </a:lnTo>
                    <a:lnTo>
                      <a:pt x="528" y="119"/>
                    </a:lnTo>
                    <a:lnTo>
                      <a:pt x="531" y="115"/>
                    </a:lnTo>
                    <a:lnTo>
                      <a:pt x="534" y="110"/>
                    </a:lnTo>
                    <a:lnTo>
                      <a:pt x="536" y="105"/>
                    </a:lnTo>
                    <a:lnTo>
                      <a:pt x="537" y="99"/>
                    </a:lnTo>
                    <a:lnTo>
                      <a:pt x="536" y="94"/>
                    </a:lnTo>
                    <a:lnTo>
                      <a:pt x="535" y="89"/>
                    </a:lnTo>
                    <a:lnTo>
                      <a:pt x="533" y="85"/>
                    </a:lnTo>
                    <a:lnTo>
                      <a:pt x="529" y="80"/>
                    </a:lnTo>
                    <a:lnTo>
                      <a:pt x="529" y="80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8" name="Line 12"/>
              <p:cNvSpPr>
                <a:spLocks noChangeShapeType="1"/>
              </p:cNvSpPr>
              <p:nvPr/>
            </p:nvSpPr>
            <p:spPr bwMode="auto">
              <a:xfrm>
                <a:off x="4646613" y="6229350"/>
                <a:ext cx="176213" cy="1746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9" name="Line 13"/>
              <p:cNvSpPr>
                <a:spLocks noChangeShapeType="1"/>
              </p:cNvSpPr>
              <p:nvPr/>
            </p:nvSpPr>
            <p:spPr bwMode="auto">
              <a:xfrm flipH="1">
                <a:off x="4210050" y="6272213"/>
                <a:ext cx="479425" cy="48101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0" name="Line 14"/>
              <p:cNvSpPr>
                <a:spLocks noChangeShapeType="1"/>
              </p:cNvSpPr>
              <p:nvPr/>
            </p:nvSpPr>
            <p:spPr bwMode="auto">
              <a:xfrm flipH="1">
                <a:off x="4297363" y="6361113"/>
                <a:ext cx="481013" cy="4794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1" name="Freeform 15"/>
              <p:cNvSpPr/>
              <p:nvPr/>
            </p:nvSpPr>
            <p:spPr bwMode="auto">
              <a:xfrm>
                <a:off x="4132263" y="6743700"/>
                <a:ext cx="174625" cy="176213"/>
              </a:xfrm>
              <a:custGeom>
                <a:avLst/>
                <a:gdLst>
                  <a:gd name="T0" fmla="*/ 0 w 110"/>
                  <a:gd name="T1" fmla="*/ 0 h 111"/>
                  <a:gd name="T2" fmla="*/ 49 w 110"/>
                  <a:gd name="T3" fmla="*/ 6 h 111"/>
                  <a:gd name="T4" fmla="*/ 55 w 110"/>
                  <a:gd name="T5" fmla="*/ 55 h 111"/>
                  <a:gd name="T6" fmla="*/ 104 w 110"/>
                  <a:gd name="T7" fmla="*/ 61 h 111"/>
                  <a:gd name="T8" fmla="*/ 110 w 110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0" y="0"/>
                    </a:moveTo>
                    <a:lnTo>
                      <a:pt x="49" y="6"/>
                    </a:lnTo>
                    <a:lnTo>
                      <a:pt x="55" y="55"/>
                    </a:lnTo>
                    <a:lnTo>
                      <a:pt x="104" y="61"/>
                    </a:lnTo>
                    <a:lnTo>
                      <a:pt x="110" y="111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2" name="Line 16"/>
              <p:cNvSpPr>
                <a:spLocks noChangeShapeType="1"/>
              </p:cNvSpPr>
              <p:nvPr/>
            </p:nvSpPr>
            <p:spPr bwMode="auto">
              <a:xfrm flipV="1">
                <a:off x="4149725" y="6269038"/>
                <a:ext cx="117475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3" name="Line 17"/>
              <p:cNvSpPr>
                <a:spLocks noChangeShapeType="1"/>
              </p:cNvSpPr>
              <p:nvPr/>
            </p:nvSpPr>
            <p:spPr bwMode="auto">
              <a:xfrm flipV="1">
                <a:off x="4214813" y="6370638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4" name="Line 18"/>
              <p:cNvSpPr>
                <a:spLocks noChangeShapeType="1"/>
              </p:cNvSpPr>
              <p:nvPr/>
            </p:nvSpPr>
            <p:spPr bwMode="auto">
              <a:xfrm flipV="1">
                <a:off x="4662488" y="6783388"/>
                <a:ext cx="119063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5" name="Line 19"/>
              <p:cNvSpPr>
                <a:spLocks noChangeShapeType="1"/>
              </p:cNvSpPr>
              <p:nvPr/>
            </p:nvSpPr>
            <p:spPr bwMode="auto">
              <a:xfrm flipV="1">
                <a:off x="4597400" y="6753225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6" name="Freeform 20"/>
              <p:cNvSpPr/>
              <p:nvPr/>
            </p:nvSpPr>
            <p:spPr bwMode="auto">
              <a:xfrm>
                <a:off x="4084638" y="6157913"/>
                <a:ext cx="369888" cy="368300"/>
              </a:xfrm>
              <a:custGeom>
                <a:avLst/>
                <a:gdLst>
                  <a:gd name="T0" fmla="*/ 233 w 233"/>
                  <a:gd name="T1" fmla="*/ 128 h 232"/>
                  <a:gd name="T2" fmla="*/ 111 w 233"/>
                  <a:gd name="T3" fmla="*/ 7 h 232"/>
                  <a:gd name="T4" fmla="*/ 111 w 233"/>
                  <a:gd name="T5" fmla="*/ 7 h 232"/>
                  <a:gd name="T6" fmla="*/ 107 w 233"/>
                  <a:gd name="T7" fmla="*/ 4 h 232"/>
                  <a:gd name="T8" fmla="*/ 103 w 233"/>
                  <a:gd name="T9" fmla="*/ 2 h 232"/>
                  <a:gd name="T10" fmla="*/ 98 w 233"/>
                  <a:gd name="T11" fmla="*/ 0 h 232"/>
                  <a:gd name="T12" fmla="*/ 94 w 233"/>
                  <a:gd name="T13" fmla="*/ 0 h 232"/>
                  <a:gd name="T14" fmla="*/ 89 w 233"/>
                  <a:gd name="T15" fmla="*/ 0 h 232"/>
                  <a:gd name="T16" fmla="*/ 84 w 233"/>
                  <a:gd name="T17" fmla="*/ 2 h 232"/>
                  <a:gd name="T18" fmla="*/ 80 w 233"/>
                  <a:gd name="T19" fmla="*/ 4 h 232"/>
                  <a:gd name="T20" fmla="*/ 76 w 233"/>
                  <a:gd name="T21" fmla="*/ 7 h 232"/>
                  <a:gd name="T22" fmla="*/ 7 w 233"/>
                  <a:gd name="T23" fmla="*/ 77 h 232"/>
                  <a:gd name="T24" fmla="*/ 7 w 233"/>
                  <a:gd name="T25" fmla="*/ 77 h 232"/>
                  <a:gd name="T26" fmla="*/ 4 w 233"/>
                  <a:gd name="T27" fmla="*/ 80 h 232"/>
                  <a:gd name="T28" fmla="*/ 2 w 233"/>
                  <a:gd name="T29" fmla="*/ 85 h 232"/>
                  <a:gd name="T30" fmla="*/ 0 w 233"/>
                  <a:gd name="T31" fmla="*/ 89 h 232"/>
                  <a:gd name="T32" fmla="*/ 0 w 233"/>
                  <a:gd name="T33" fmla="*/ 94 h 232"/>
                  <a:gd name="T34" fmla="*/ 0 w 233"/>
                  <a:gd name="T35" fmla="*/ 99 h 232"/>
                  <a:gd name="T36" fmla="*/ 2 w 233"/>
                  <a:gd name="T37" fmla="*/ 103 h 232"/>
                  <a:gd name="T38" fmla="*/ 4 w 233"/>
                  <a:gd name="T39" fmla="*/ 107 h 232"/>
                  <a:gd name="T40" fmla="*/ 7 w 233"/>
                  <a:gd name="T41" fmla="*/ 111 h 232"/>
                  <a:gd name="T42" fmla="*/ 128 w 233"/>
                  <a:gd name="T4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3" h="232">
                    <a:moveTo>
                      <a:pt x="233" y="128"/>
                    </a:moveTo>
                    <a:lnTo>
                      <a:pt x="111" y="7"/>
                    </a:lnTo>
                    <a:lnTo>
                      <a:pt x="111" y="7"/>
                    </a:lnTo>
                    <a:lnTo>
                      <a:pt x="107" y="4"/>
                    </a:lnTo>
                    <a:lnTo>
                      <a:pt x="103" y="2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89" y="0"/>
                    </a:lnTo>
                    <a:lnTo>
                      <a:pt x="84" y="2"/>
                    </a:lnTo>
                    <a:lnTo>
                      <a:pt x="80" y="4"/>
                    </a:lnTo>
                    <a:lnTo>
                      <a:pt x="76" y="7"/>
                    </a:lnTo>
                    <a:lnTo>
                      <a:pt x="7" y="77"/>
                    </a:lnTo>
                    <a:lnTo>
                      <a:pt x="7" y="77"/>
                    </a:lnTo>
                    <a:lnTo>
                      <a:pt x="4" y="80"/>
                    </a:lnTo>
                    <a:lnTo>
                      <a:pt x="2" y="85"/>
                    </a:lnTo>
                    <a:lnTo>
                      <a:pt x="0" y="89"/>
                    </a:lnTo>
                    <a:lnTo>
                      <a:pt x="0" y="94"/>
                    </a:lnTo>
                    <a:lnTo>
                      <a:pt x="0" y="99"/>
                    </a:lnTo>
                    <a:lnTo>
                      <a:pt x="2" y="103"/>
                    </a:lnTo>
                    <a:lnTo>
                      <a:pt x="4" y="107"/>
                    </a:lnTo>
                    <a:lnTo>
                      <a:pt x="7" y="111"/>
                    </a:lnTo>
                    <a:lnTo>
                      <a:pt x="128" y="232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7" name="Freeform 21"/>
              <p:cNvSpPr/>
              <p:nvPr/>
            </p:nvSpPr>
            <p:spPr bwMode="auto">
              <a:xfrm>
                <a:off x="4524375" y="6596063"/>
                <a:ext cx="368300" cy="369888"/>
              </a:xfrm>
              <a:custGeom>
                <a:avLst/>
                <a:gdLst>
                  <a:gd name="T0" fmla="*/ 0 w 232"/>
                  <a:gd name="T1" fmla="*/ 106 h 233"/>
                  <a:gd name="T2" fmla="*/ 121 w 232"/>
                  <a:gd name="T3" fmla="*/ 226 h 233"/>
                  <a:gd name="T4" fmla="*/ 121 w 232"/>
                  <a:gd name="T5" fmla="*/ 226 h 233"/>
                  <a:gd name="T6" fmla="*/ 125 w 232"/>
                  <a:gd name="T7" fmla="*/ 229 h 233"/>
                  <a:gd name="T8" fmla="*/ 129 w 232"/>
                  <a:gd name="T9" fmla="*/ 232 h 233"/>
                  <a:gd name="T10" fmla="*/ 134 w 232"/>
                  <a:gd name="T11" fmla="*/ 233 h 233"/>
                  <a:gd name="T12" fmla="*/ 138 w 232"/>
                  <a:gd name="T13" fmla="*/ 233 h 233"/>
                  <a:gd name="T14" fmla="*/ 143 w 232"/>
                  <a:gd name="T15" fmla="*/ 233 h 233"/>
                  <a:gd name="T16" fmla="*/ 148 w 232"/>
                  <a:gd name="T17" fmla="*/ 232 h 233"/>
                  <a:gd name="T18" fmla="*/ 152 w 232"/>
                  <a:gd name="T19" fmla="*/ 229 h 233"/>
                  <a:gd name="T20" fmla="*/ 156 w 232"/>
                  <a:gd name="T21" fmla="*/ 226 h 233"/>
                  <a:gd name="T22" fmla="*/ 225 w 232"/>
                  <a:gd name="T23" fmla="*/ 157 h 233"/>
                  <a:gd name="T24" fmla="*/ 225 w 232"/>
                  <a:gd name="T25" fmla="*/ 157 h 233"/>
                  <a:gd name="T26" fmla="*/ 228 w 232"/>
                  <a:gd name="T27" fmla="*/ 153 h 233"/>
                  <a:gd name="T28" fmla="*/ 230 w 232"/>
                  <a:gd name="T29" fmla="*/ 149 h 233"/>
                  <a:gd name="T30" fmla="*/ 232 w 232"/>
                  <a:gd name="T31" fmla="*/ 144 h 233"/>
                  <a:gd name="T32" fmla="*/ 232 w 232"/>
                  <a:gd name="T33" fmla="*/ 140 h 233"/>
                  <a:gd name="T34" fmla="*/ 232 w 232"/>
                  <a:gd name="T35" fmla="*/ 135 h 233"/>
                  <a:gd name="T36" fmla="*/ 230 w 232"/>
                  <a:gd name="T37" fmla="*/ 130 h 233"/>
                  <a:gd name="T38" fmla="*/ 228 w 232"/>
                  <a:gd name="T39" fmla="*/ 126 h 233"/>
                  <a:gd name="T40" fmla="*/ 225 w 232"/>
                  <a:gd name="T41" fmla="*/ 122 h 233"/>
                  <a:gd name="T42" fmla="*/ 104 w 232"/>
                  <a:gd name="T4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2" h="233">
                    <a:moveTo>
                      <a:pt x="0" y="106"/>
                    </a:moveTo>
                    <a:lnTo>
                      <a:pt x="121" y="226"/>
                    </a:lnTo>
                    <a:lnTo>
                      <a:pt x="121" y="226"/>
                    </a:lnTo>
                    <a:lnTo>
                      <a:pt x="125" y="229"/>
                    </a:lnTo>
                    <a:lnTo>
                      <a:pt x="129" y="232"/>
                    </a:lnTo>
                    <a:lnTo>
                      <a:pt x="134" y="233"/>
                    </a:lnTo>
                    <a:lnTo>
                      <a:pt x="138" y="233"/>
                    </a:lnTo>
                    <a:lnTo>
                      <a:pt x="143" y="233"/>
                    </a:lnTo>
                    <a:lnTo>
                      <a:pt x="148" y="232"/>
                    </a:lnTo>
                    <a:lnTo>
                      <a:pt x="152" y="229"/>
                    </a:lnTo>
                    <a:lnTo>
                      <a:pt x="156" y="226"/>
                    </a:lnTo>
                    <a:lnTo>
                      <a:pt x="225" y="157"/>
                    </a:lnTo>
                    <a:lnTo>
                      <a:pt x="225" y="157"/>
                    </a:lnTo>
                    <a:lnTo>
                      <a:pt x="228" y="153"/>
                    </a:lnTo>
                    <a:lnTo>
                      <a:pt x="230" y="149"/>
                    </a:lnTo>
                    <a:lnTo>
                      <a:pt x="232" y="144"/>
                    </a:lnTo>
                    <a:lnTo>
                      <a:pt x="232" y="140"/>
                    </a:lnTo>
                    <a:lnTo>
                      <a:pt x="232" y="135"/>
                    </a:lnTo>
                    <a:lnTo>
                      <a:pt x="230" y="130"/>
                    </a:lnTo>
                    <a:lnTo>
                      <a:pt x="228" y="126"/>
                    </a:lnTo>
                    <a:lnTo>
                      <a:pt x="225" y="122"/>
                    </a:lnTo>
                    <a:lnTo>
                      <a:pt x="104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4296197" y="2566415"/>
            <a:ext cx="1698332" cy="1698332"/>
            <a:chOff x="3202761" y="2211483"/>
            <a:chExt cx="1273915" cy="1273915"/>
          </a:xfrm>
          <a:solidFill>
            <a:srgbClr val="E15A5C"/>
          </a:solidFill>
        </p:grpSpPr>
        <p:sp>
          <p:nvSpPr>
            <p:cNvPr id="119" name="Freeform 6"/>
            <p:cNvSpPr/>
            <p:nvPr/>
          </p:nvSpPr>
          <p:spPr bwMode="auto">
            <a:xfrm rot="8100000">
              <a:off x="3202761" y="2211483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21AAE0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3690526" y="2669303"/>
              <a:ext cx="298384" cy="293454"/>
              <a:chOff x="5294313" y="6135688"/>
              <a:chExt cx="865188" cy="850900"/>
            </a:xfrm>
            <a:grpFill/>
          </p:grpSpPr>
          <p:sp>
            <p:nvSpPr>
              <p:cNvPr id="121" name="Freeform 28"/>
              <p:cNvSpPr/>
              <p:nvPr/>
            </p:nvSpPr>
            <p:spPr bwMode="auto">
              <a:xfrm>
                <a:off x="5495925" y="6199188"/>
                <a:ext cx="463550" cy="544513"/>
              </a:xfrm>
              <a:custGeom>
                <a:avLst/>
                <a:gdLst>
                  <a:gd name="T0" fmla="*/ 292 w 292"/>
                  <a:gd name="T1" fmla="*/ 0 h 343"/>
                  <a:gd name="T2" fmla="*/ 292 w 292"/>
                  <a:gd name="T3" fmla="*/ 0 h 343"/>
                  <a:gd name="T4" fmla="*/ 292 w 292"/>
                  <a:gd name="T5" fmla="*/ 170 h 343"/>
                  <a:gd name="T6" fmla="*/ 292 w 292"/>
                  <a:gd name="T7" fmla="*/ 170 h 343"/>
                  <a:gd name="T8" fmla="*/ 291 w 292"/>
                  <a:gd name="T9" fmla="*/ 177 h 343"/>
                  <a:gd name="T10" fmla="*/ 290 w 292"/>
                  <a:gd name="T11" fmla="*/ 186 h 343"/>
                  <a:gd name="T12" fmla="*/ 287 w 292"/>
                  <a:gd name="T13" fmla="*/ 195 h 343"/>
                  <a:gd name="T14" fmla="*/ 283 w 292"/>
                  <a:gd name="T15" fmla="*/ 206 h 343"/>
                  <a:gd name="T16" fmla="*/ 278 w 292"/>
                  <a:gd name="T17" fmla="*/ 217 h 343"/>
                  <a:gd name="T18" fmla="*/ 272 w 292"/>
                  <a:gd name="T19" fmla="*/ 229 h 343"/>
                  <a:gd name="T20" fmla="*/ 264 w 292"/>
                  <a:gd name="T21" fmla="*/ 242 h 343"/>
                  <a:gd name="T22" fmla="*/ 256 w 292"/>
                  <a:gd name="T23" fmla="*/ 255 h 343"/>
                  <a:gd name="T24" fmla="*/ 246 w 292"/>
                  <a:gd name="T25" fmla="*/ 267 h 343"/>
                  <a:gd name="T26" fmla="*/ 235 w 292"/>
                  <a:gd name="T27" fmla="*/ 281 h 343"/>
                  <a:gd name="T28" fmla="*/ 223 w 292"/>
                  <a:gd name="T29" fmla="*/ 293 h 343"/>
                  <a:gd name="T30" fmla="*/ 210 w 292"/>
                  <a:gd name="T31" fmla="*/ 305 h 343"/>
                  <a:gd name="T32" fmla="*/ 196 w 292"/>
                  <a:gd name="T33" fmla="*/ 316 h 343"/>
                  <a:gd name="T34" fmla="*/ 180 w 292"/>
                  <a:gd name="T35" fmla="*/ 326 h 343"/>
                  <a:gd name="T36" fmla="*/ 164 w 292"/>
                  <a:gd name="T37" fmla="*/ 335 h 343"/>
                  <a:gd name="T38" fmla="*/ 146 w 292"/>
                  <a:gd name="T39" fmla="*/ 343 h 343"/>
                  <a:gd name="T40" fmla="*/ 146 w 292"/>
                  <a:gd name="T41" fmla="*/ 343 h 343"/>
                  <a:gd name="T42" fmla="*/ 129 w 292"/>
                  <a:gd name="T43" fmla="*/ 335 h 343"/>
                  <a:gd name="T44" fmla="*/ 111 w 292"/>
                  <a:gd name="T45" fmla="*/ 326 h 343"/>
                  <a:gd name="T46" fmla="*/ 96 w 292"/>
                  <a:gd name="T47" fmla="*/ 316 h 343"/>
                  <a:gd name="T48" fmla="*/ 82 w 292"/>
                  <a:gd name="T49" fmla="*/ 305 h 343"/>
                  <a:gd name="T50" fmla="*/ 69 w 292"/>
                  <a:gd name="T51" fmla="*/ 293 h 343"/>
                  <a:gd name="T52" fmla="*/ 57 w 292"/>
                  <a:gd name="T53" fmla="*/ 281 h 343"/>
                  <a:gd name="T54" fmla="*/ 46 w 292"/>
                  <a:gd name="T55" fmla="*/ 267 h 343"/>
                  <a:gd name="T56" fmla="*/ 36 w 292"/>
                  <a:gd name="T57" fmla="*/ 255 h 343"/>
                  <a:gd name="T58" fmla="*/ 28 w 292"/>
                  <a:gd name="T59" fmla="*/ 242 h 343"/>
                  <a:gd name="T60" fmla="*/ 20 w 292"/>
                  <a:gd name="T61" fmla="*/ 229 h 343"/>
                  <a:gd name="T62" fmla="*/ 14 w 292"/>
                  <a:gd name="T63" fmla="*/ 217 h 343"/>
                  <a:gd name="T64" fmla="*/ 9 w 292"/>
                  <a:gd name="T65" fmla="*/ 206 h 343"/>
                  <a:gd name="T66" fmla="*/ 5 w 292"/>
                  <a:gd name="T67" fmla="*/ 195 h 343"/>
                  <a:gd name="T68" fmla="*/ 2 w 292"/>
                  <a:gd name="T69" fmla="*/ 186 h 343"/>
                  <a:gd name="T70" fmla="*/ 0 w 292"/>
                  <a:gd name="T71" fmla="*/ 177 h 343"/>
                  <a:gd name="T72" fmla="*/ 0 w 292"/>
                  <a:gd name="T73" fmla="*/ 170 h 343"/>
                  <a:gd name="T74" fmla="*/ 0 w 292"/>
                  <a:gd name="T75" fmla="*/ 170 h 343"/>
                  <a:gd name="T76" fmla="*/ 0 w 292"/>
                  <a:gd name="T77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2" h="343">
                    <a:moveTo>
                      <a:pt x="292" y="0"/>
                    </a:moveTo>
                    <a:lnTo>
                      <a:pt x="292" y="0"/>
                    </a:lnTo>
                    <a:lnTo>
                      <a:pt x="292" y="170"/>
                    </a:lnTo>
                    <a:lnTo>
                      <a:pt x="292" y="170"/>
                    </a:lnTo>
                    <a:lnTo>
                      <a:pt x="291" y="177"/>
                    </a:lnTo>
                    <a:lnTo>
                      <a:pt x="290" y="186"/>
                    </a:lnTo>
                    <a:lnTo>
                      <a:pt x="287" y="195"/>
                    </a:lnTo>
                    <a:lnTo>
                      <a:pt x="283" y="206"/>
                    </a:lnTo>
                    <a:lnTo>
                      <a:pt x="278" y="217"/>
                    </a:lnTo>
                    <a:lnTo>
                      <a:pt x="272" y="229"/>
                    </a:lnTo>
                    <a:lnTo>
                      <a:pt x="264" y="242"/>
                    </a:lnTo>
                    <a:lnTo>
                      <a:pt x="256" y="255"/>
                    </a:lnTo>
                    <a:lnTo>
                      <a:pt x="246" y="267"/>
                    </a:lnTo>
                    <a:lnTo>
                      <a:pt x="235" y="281"/>
                    </a:lnTo>
                    <a:lnTo>
                      <a:pt x="223" y="293"/>
                    </a:lnTo>
                    <a:lnTo>
                      <a:pt x="210" y="305"/>
                    </a:lnTo>
                    <a:lnTo>
                      <a:pt x="196" y="316"/>
                    </a:lnTo>
                    <a:lnTo>
                      <a:pt x="180" y="326"/>
                    </a:lnTo>
                    <a:lnTo>
                      <a:pt x="164" y="335"/>
                    </a:lnTo>
                    <a:lnTo>
                      <a:pt x="146" y="343"/>
                    </a:lnTo>
                    <a:lnTo>
                      <a:pt x="146" y="343"/>
                    </a:lnTo>
                    <a:lnTo>
                      <a:pt x="129" y="335"/>
                    </a:lnTo>
                    <a:lnTo>
                      <a:pt x="111" y="326"/>
                    </a:lnTo>
                    <a:lnTo>
                      <a:pt x="96" y="316"/>
                    </a:lnTo>
                    <a:lnTo>
                      <a:pt x="82" y="305"/>
                    </a:lnTo>
                    <a:lnTo>
                      <a:pt x="69" y="293"/>
                    </a:lnTo>
                    <a:lnTo>
                      <a:pt x="57" y="281"/>
                    </a:lnTo>
                    <a:lnTo>
                      <a:pt x="46" y="267"/>
                    </a:lnTo>
                    <a:lnTo>
                      <a:pt x="36" y="255"/>
                    </a:lnTo>
                    <a:lnTo>
                      <a:pt x="28" y="242"/>
                    </a:lnTo>
                    <a:lnTo>
                      <a:pt x="20" y="229"/>
                    </a:lnTo>
                    <a:lnTo>
                      <a:pt x="14" y="217"/>
                    </a:lnTo>
                    <a:lnTo>
                      <a:pt x="9" y="206"/>
                    </a:lnTo>
                    <a:lnTo>
                      <a:pt x="5" y="195"/>
                    </a:lnTo>
                    <a:lnTo>
                      <a:pt x="2" y="186"/>
                    </a:lnTo>
                    <a:lnTo>
                      <a:pt x="0" y="177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2" name="Freeform 29"/>
              <p:cNvSpPr/>
              <p:nvPr/>
            </p:nvSpPr>
            <p:spPr bwMode="auto">
              <a:xfrm>
                <a:off x="5294313" y="6199188"/>
                <a:ext cx="865188" cy="334963"/>
              </a:xfrm>
              <a:custGeom>
                <a:avLst/>
                <a:gdLst>
                  <a:gd name="T0" fmla="*/ 447 w 545"/>
                  <a:gd name="T1" fmla="*/ 211 h 211"/>
                  <a:gd name="T2" fmla="*/ 447 w 545"/>
                  <a:gd name="T3" fmla="*/ 211 h 211"/>
                  <a:gd name="T4" fmla="*/ 462 w 545"/>
                  <a:gd name="T5" fmla="*/ 200 h 211"/>
                  <a:gd name="T6" fmla="*/ 478 w 545"/>
                  <a:gd name="T7" fmla="*/ 187 h 211"/>
                  <a:gd name="T8" fmla="*/ 496 w 545"/>
                  <a:gd name="T9" fmla="*/ 170 h 211"/>
                  <a:gd name="T10" fmla="*/ 505 w 545"/>
                  <a:gd name="T11" fmla="*/ 160 h 211"/>
                  <a:gd name="T12" fmla="*/ 514 w 545"/>
                  <a:gd name="T13" fmla="*/ 150 h 211"/>
                  <a:gd name="T14" fmla="*/ 523 w 545"/>
                  <a:gd name="T15" fmla="*/ 138 h 211"/>
                  <a:gd name="T16" fmla="*/ 530 w 545"/>
                  <a:gd name="T17" fmla="*/ 126 h 211"/>
                  <a:gd name="T18" fmla="*/ 536 w 545"/>
                  <a:gd name="T19" fmla="*/ 114 h 211"/>
                  <a:gd name="T20" fmla="*/ 541 w 545"/>
                  <a:gd name="T21" fmla="*/ 101 h 211"/>
                  <a:gd name="T22" fmla="*/ 544 w 545"/>
                  <a:gd name="T23" fmla="*/ 87 h 211"/>
                  <a:gd name="T24" fmla="*/ 545 w 545"/>
                  <a:gd name="T25" fmla="*/ 74 h 211"/>
                  <a:gd name="T26" fmla="*/ 545 w 545"/>
                  <a:gd name="T27" fmla="*/ 74 h 211"/>
                  <a:gd name="T28" fmla="*/ 544 w 545"/>
                  <a:gd name="T29" fmla="*/ 60 h 211"/>
                  <a:gd name="T30" fmla="*/ 541 w 545"/>
                  <a:gd name="T31" fmla="*/ 49 h 211"/>
                  <a:gd name="T32" fmla="*/ 536 w 545"/>
                  <a:gd name="T33" fmla="*/ 39 h 211"/>
                  <a:gd name="T34" fmla="*/ 530 w 545"/>
                  <a:gd name="T35" fmla="*/ 30 h 211"/>
                  <a:gd name="T36" fmla="*/ 522 w 545"/>
                  <a:gd name="T37" fmla="*/ 23 h 211"/>
                  <a:gd name="T38" fmla="*/ 512 w 545"/>
                  <a:gd name="T39" fmla="*/ 17 h 211"/>
                  <a:gd name="T40" fmla="*/ 502 w 545"/>
                  <a:gd name="T41" fmla="*/ 12 h 211"/>
                  <a:gd name="T42" fmla="*/ 491 w 545"/>
                  <a:gd name="T43" fmla="*/ 9 h 211"/>
                  <a:gd name="T44" fmla="*/ 479 w 545"/>
                  <a:gd name="T45" fmla="*/ 6 h 211"/>
                  <a:gd name="T46" fmla="*/ 467 w 545"/>
                  <a:gd name="T47" fmla="*/ 3 h 211"/>
                  <a:gd name="T48" fmla="*/ 442 w 545"/>
                  <a:gd name="T49" fmla="*/ 1 h 211"/>
                  <a:gd name="T50" fmla="*/ 418 w 545"/>
                  <a:gd name="T51" fmla="*/ 0 h 211"/>
                  <a:gd name="T52" fmla="*/ 395 w 545"/>
                  <a:gd name="T53" fmla="*/ 0 h 211"/>
                  <a:gd name="T54" fmla="*/ 395 w 545"/>
                  <a:gd name="T55" fmla="*/ 0 h 211"/>
                  <a:gd name="T56" fmla="*/ 273 w 545"/>
                  <a:gd name="T57" fmla="*/ 0 h 211"/>
                  <a:gd name="T58" fmla="*/ 273 w 545"/>
                  <a:gd name="T59" fmla="*/ 0 h 211"/>
                  <a:gd name="T60" fmla="*/ 150 w 545"/>
                  <a:gd name="T61" fmla="*/ 0 h 211"/>
                  <a:gd name="T62" fmla="*/ 150 w 545"/>
                  <a:gd name="T63" fmla="*/ 0 h 211"/>
                  <a:gd name="T64" fmla="*/ 128 w 545"/>
                  <a:gd name="T65" fmla="*/ 0 h 211"/>
                  <a:gd name="T66" fmla="*/ 104 w 545"/>
                  <a:gd name="T67" fmla="*/ 1 h 211"/>
                  <a:gd name="T68" fmla="*/ 79 w 545"/>
                  <a:gd name="T69" fmla="*/ 3 h 211"/>
                  <a:gd name="T70" fmla="*/ 67 w 545"/>
                  <a:gd name="T71" fmla="*/ 6 h 211"/>
                  <a:gd name="T72" fmla="*/ 55 w 545"/>
                  <a:gd name="T73" fmla="*/ 9 h 211"/>
                  <a:gd name="T74" fmla="*/ 44 w 545"/>
                  <a:gd name="T75" fmla="*/ 12 h 211"/>
                  <a:gd name="T76" fmla="*/ 33 w 545"/>
                  <a:gd name="T77" fmla="*/ 17 h 211"/>
                  <a:gd name="T78" fmla="*/ 24 w 545"/>
                  <a:gd name="T79" fmla="*/ 23 h 211"/>
                  <a:gd name="T80" fmla="*/ 16 w 545"/>
                  <a:gd name="T81" fmla="*/ 30 h 211"/>
                  <a:gd name="T82" fmla="*/ 9 w 545"/>
                  <a:gd name="T83" fmla="*/ 39 h 211"/>
                  <a:gd name="T84" fmla="*/ 4 w 545"/>
                  <a:gd name="T85" fmla="*/ 49 h 211"/>
                  <a:gd name="T86" fmla="*/ 1 w 545"/>
                  <a:gd name="T87" fmla="*/ 60 h 211"/>
                  <a:gd name="T88" fmla="*/ 0 w 545"/>
                  <a:gd name="T89" fmla="*/ 74 h 211"/>
                  <a:gd name="T90" fmla="*/ 0 w 545"/>
                  <a:gd name="T91" fmla="*/ 74 h 211"/>
                  <a:gd name="T92" fmla="*/ 1 w 545"/>
                  <a:gd name="T93" fmla="*/ 87 h 211"/>
                  <a:gd name="T94" fmla="*/ 5 w 545"/>
                  <a:gd name="T95" fmla="*/ 101 h 211"/>
                  <a:gd name="T96" fmla="*/ 9 w 545"/>
                  <a:gd name="T97" fmla="*/ 114 h 211"/>
                  <a:gd name="T98" fmla="*/ 16 w 545"/>
                  <a:gd name="T99" fmla="*/ 126 h 211"/>
                  <a:gd name="T100" fmla="*/ 23 w 545"/>
                  <a:gd name="T101" fmla="*/ 138 h 211"/>
                  <a:gd name="T102" fmla="*/ 32 w 545"/>
                  <a:gd name="T103" fmla="*/ 150 h 211"/>
                  <a:gd name="T104" fmla="*/ 40 w 545"/>
                  <a:gd name="T105" fmla="*/ 160 h 211"/>
                  <a:gd name="T106" fmla="*/ 50 w 545"/>
                  <a:gd name="T107" fmla="*/ 170 h 211"/>
                  <a:gd name="T108" fmla="*/ 68 w 545"/>
                  <a:gd name="T109" fmla="*/ 187 h 211"/>
                  <a:gd name="T110" fmla="*/ 84 w 545"/>
                  <a:gd name="T111" fmla="*/ 200 h 211"/>
                  <a:gd name="T112" fmla="*/ 99 w 545"/>
                  <a:gd name="T113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5" h="211">
                    <a:moveTo>
                      <a:pt x="447" y="211"/>
                    </a:moveTo>
                    <a:lnTo>
                      <a:pt x="447" y="211"/>
                    </a:lnTo>
                    <a:lnTo>
                      <a:pt x="462" y="200"/>
                    </a:lnTo>
                    <a:lnTo>
                      <a:pt x="478" y="187"/>
                    </a:lnTo>
                    <a:lnTo>
                      <a:pt x="496" y="170"/>
                    </a:lnTo>
                    <a:lnTo>
                      <a:pt x="505" y="160"/>
                    </a:lnTo>
                    <a:lnTo>
                      <a:pt x="514" y="150"/>
                    </a:lnTo>
                    <a:lnTo>
                      <a:pt x="523" y="138"/>
                    </a:lnTo>
                    <a:lnTo>
                      <a:pt x="530" y="126"/>
                    </a:lnTo>
                    <a:lnTo>
                      <a:pt x="536" y="114"/>
                    </a:lnTo>
                    <a:lnTo>
                      <a:pt x="541" y="101"/>
                    </a:lnTo>
                    <a:lnTo>
                      <a:pt x="544" y="87"/>
                    </a:lnTo>
                    <a:lnTo>
                      <a:pt x="545" y="74"/>
                    </a:lnTo>
                    <a:lnTo>
                      <a:pt x="545" y="74"/>
                    </a:lnTo>
                    <a:lnTo>
                      <a:pt x="544" y="60"/>
                    </a:lnTo>
                    <a:lnTo>
                      <a:pt x="541" y="49"/>
                    </a:lnTo>
                    <a:lnTo>
                      <a:pt x="536" y="39"/>
                    </a:lnTo>
                    <a:lnTo>
                      <a:pt x="530" y="30"/>
                    </a:lnTo>
                    <a:lnTo>
                      <a:pt x="522" y="23"/>
                    </a:lnTo>
                    <a:lnTo>
                      <a:pt x="512" y="17"/>
                    </a:lnTo>
                    <a:lnTo>
                      <a:pt x="502" y="12"/>
                    </a:lnTo>
                    <a:lnTo>
                      <a:pt x="491" y="9"/>
                    </a:lnTo>
                    <a:lnTo>
                      <a:pt x="479" y="6"/>
                    </a:lnTo>
                    <a:lnTo>
                      <a:pt x="467" y="3"/>
                    </a:lnTo>
                    <a:lnTo>
                      <a:pt x="442" y="1"/>
                    </a:lnTo>
                    <a:lnTo>
                      <a:pt x="418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8" y="0"/>
                    </a:lnTo>
                    <a:lnTo>
                      <a:pt x="104" y="1"/>
                    </a:lnTo>
                    <a:lnTo>
                      <a:pt x="79" y="3"/>
                    </a:lnTo>
                    <a:lnTo>
                      <a:pt x="67" y="6"/>
                    </a:lnTo>
                    <a:lnTo>
                      <a:pt x="55" y="9"/>
                    </a:lnTo>
                    <a:lnTo>
                      <a:pt x="44" y="12"/>
                    </a:lnTo>
                    <a:lnTo>
                      <a:pt x="33" y="17"/>
                    </a:lnTo>
                    <a:lnTo>
                      <a:pt x="24" y="23"/>
                    </a:lnTo>
                    <a:lnTo>
                      <a:pt x="16" y="30"/>
                    </a:lnTo>
                    <a:lnTo>
                      <a:pt x="9" y="39"/>
                    </a:lnTo>
                    <a:lnTo>
                      <a:pt x="4" y="49"/>
                    </a:lnTo>
                    <a:lnTo>
                      <a:pt x="1" y="60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" y="87"/>
                    </a:lnTo>
                    <a:lnTo>
                      <a:pt x="5" y="101"/>
                    </a:lnTo>
                    <a:lnTo>
                      <a:pt x="9" y="114"/>
                    </a:lnTo>
                    <a:lnTo>
                      <a:pt x="16" y="126"/>
                    </a:lnTo>
                    <a:lnTo>
                      <a:pt x="23" y="138"/>
                    </a:lnTo>
                    <a:lnTo>
                      <a:pt x="32" y="150"/>
                    </a:lnTo>
                    <a:lnTo>
                      <a:pt x="40" y="160"/>
                    </a:lnTo>
                    <a:lnTo>
                      <a:pt x="50" y="170"/>
                    </a:lnTo>
                    <a:lnTo>
                      <a:pt x="68" y="187"/>
                    </a:lnTo>
                    <a:lnTo>
                      <a:pt x="84" y="200"/>
                    </a:lnTo>
                    <a:lnTo>
                      <a:pt x="99" y="211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3" name="Line 30"/>
              <p:cNvSpPr>
                <a:spLocks noChangeShapeType="1"/>
              </p:cNvSpPr>
              <p:nvPr/>
            </p:nvSpPr>
            <p:spPr bwMode="auto">
              <a:xfrm>
                <a:off x="5495925" y="6135688"/>
                <a:ext cx="46355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4" name="Line 31"/>
              <p:cNvSpPr>
                <a:spLocks noChangeShapeType="1"/>
              </p:cNvSpPr>
              <p:nvPr/>
            </p:nvSpPr>
            <p:spPr bwMode="auto">
              <a:xfrm>
                <a:off x="5727700" y="6743700"/>
                <a:ext cx="0" cy="9207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5" name="Freeform 32"/>
              <p:cNvSpPr/>
              <p:nvPr/>
            </p:nvSpPr>
            <p:spPr bwMode="auto">
              <a:xfrm>
                <a:off x="5549900" y="6878638"/>
                <a:ext cx="355600" cy="107950"/>
              </a:xfrm>
              <a:custGeom>
                <a:avLst/>
                <a:gdLst>
                  <a:gd name="T0" fmla="*/ 0 w 224"/>
                  <a:gd name="T1" fmla="*/ 68 h 68"/>
                  <a:gd name="T2" fmla="*/ 0 w 224"/>
                  <a:gd name="T3" fmla="*/ 32 h 68"/>
                  <a:gd name="T4" fmla="*/ 0 w 224"/>
                  <a:gd name="T5" fmla="*/ 32 h 68"/>
                  <a:gd name="T6" fmla="*/ 0 w 224"/>
                  <a:gd name="T7" fmla="*/ 25 h 68"/>
                  <a:gd name="T8" fmla="*/ 2 w 224"/>
                  <a:gd name="T9" fmla="*/ 19 h 68"/>
                  <a:gd name="T10" fmla="*/ 5 w 224"/>
                  <a:gd name="T11" fmla="*/ 14 h 68"/>
                  <a:gd name="T12" fmla="*/ 9 w 224"/>
                  <a:gd name="T13" fmla="*/ 10 h 68"/>
                  <a:gd name="T14" fmla="*/ 13 w 224"/>
                  <a:gd name="T15" fmla="*/ 6 h 68"/>
                  <a:gd name="T16" fmla="*/ 19 w 224"/>
                  <a:gd name="T17" fmla="*/ 3 h 68"/>
                  <a:gd name="T18" fmla="*/ 24 w 224"/>
                  <a:gd name="T19" fmla="*/ 1 h 68"/>
                  <a:gd name="T20" fmla="*/ 31 w 224"/>
                  <a:gd name="T21" fmla="*/ 0 h 68"/>
                  <a:gd name="T22" fmla="*/ 193 w 224"/>
                  <a:gd name="T23" fmla="*/ 0 h 68"/>
                  <a:gd name="T24" fmla="*/ 193 w 224"/>
                  <a:gd name="T25" fmla="*/ 0 h 68"/>
                  <a:gd name="T26" fmla="*/ 199 w 224"/>
                  <a:gd name="T27" fmla="*/ 1 h 68"/>
                  <a:gd name="T28" fmla="*/ 205 w 224"/>
                  <a:gd name="T29" fmla="*/ 3 h 68"/>
                  <a:gd name="T30" fmla="*/ 210 w 224"/>
                  <a:gd name="T31" fmla="*/ 6 h 68"/>
                  <a:gd name="T32" fmla="*/ 215 w 224"/>
                  <a:gd name="T33" fmla="*/ 10 h 68"/>
                  <a:gd name="T34" fmla="*/ 219 w 224"/>
                  <a:gd name="T35" fmla="*/ 14 h 68"/>
                  <a:gd name="T36" fmla="*/ 222 w 224"/>
                  <a:gd name="T37" fmla="*/ 19 h 68"/>
                  <a:gd name="T38" fmla="*/ 224 w 224"/>
                  <a:gd name="T39" fmla="*/ 25 h 68"/>
                  <a:gd name="T40" fmla="*/ 224 w 224"/>
                  <a:gd name="T41" fmla="*/ 32 h 68"/>
                  <a:gd name="T42" fmla="*/ 224 w 224"/>
                  <a:gd name="T43" fmla="*/ 68 h 68"/>
                  <a:gd name="T44" fmla="*/ 0 w 224"/>
                  <a:gd name="T4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4" h="68">
                    <a:moveTo>
                      <a:pt x="0" y="68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1" y="0"/>
                    </a:lnTo>
                    <a:lnTo>
                      <a:pt x="193" y="0"/>
                    </a:lnTo>
                    <a:lnTo>
                      <a:pt x="193" y="0"/>
                    </a:lnTo>
                    <a:lnTo>
                      <a:pt x="199" y="1"/>
                    </a:lnTo>
                    <a:lnTo>
                      <a:pt x="205" y="3"/>
                    </a:lnTo>
                    <a:lnTo>
                      <a:pt x="210" y="6"/>
                    </a:lnTo>
                    <a:lnTo>
                      <a:pt x="215" y="10"/>
                    </a:lnTo>
                    <a:lnTo>
                      <a:pt x="219" y="14"/>
                    </a:lnTo>
                    <a:lnTo>
                      <a:pt x="222" y="19"/>
                    </a:lnTo>
                    <a:lnTo>
                      <a:pt x="224" y="25"/>
                    </a:lnTo>
                    <a:lnTo>
                      <a:pt x="224" y="32"/>
                    </a:lnTo>
                    <a:lnTo>
                      <a:pt x="224" y="68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sp>
        <p:nvSpPr>
          <p:cNvPr id="126" name="矩形 12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8390" y="1562100"/>
            <a:ext cx="895350" cy="80073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915" y="1516380"/>
            <a:ext cx="861060" cy="102235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5" y="3755390"/>
            <a:ext cx="915670" cy="9398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70" y="3642995"/>
            <a:ext cx="864870" cy="84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54" grpId="0"/>
          <p:bldP spid="55" grpId="0"/>
          <p:bldP spid="56" grpId="0"/>
          <p:bldP spid="5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54" grpId="0"/>
          <p:bldP spid="55" grpId="0"/>
          <p:bldP spid="56" grpId="0"/>
          <p:bldP spid="5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>
          <a:xfrm>
            <a:off x="1582658" y="1635030"/>
            <a:ext cx="1727967" cy="1727967"/>
            <a:chOff x="1181254" y="1249480"/>
            <a:chExt cx="1728192" cy="1728192"/>
          </a:xfrm>
          <a:solidFill>
            <a:schemeClr val="bg1"/>
          </a:solidFill>
        </p:grpSpPr>
        <p:sp>
          <p:nvSpPr>
            <p:cNvPr id="127" name="椭圆 126"/>
            <p:cNvSpPr/>
            <p:nvPr/>
          </p:nvSpPr>
          <p:spPr>
            <a:xfrm>
              <a:off x="1181254" y="1249480"/>
              <a:ext cx="1728192" cy="172819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8" name="Freeform 18"/>
            <p:cNvSpPr>
              <a:spLocks noEditPoints="1"/>
            </p:cNvSpPr>
            <p:nvPr/>
          </p:nvSpPr>
          <p:spPr bwMode="black">
            <a:xfrm rot="17890021">
              <a:off x="1498965" y="1650442"/>
              <a:ext cx="1002613" cy="786878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8" tIns="45714" rIns="91428" bIns="45714" numCol="1" anchor="t" anchorCtr="0" compatLnSpc="1"/>
            <a:lstStyle/>
            <a:p>
              <a:pPr defTabSz="608965"/>
              <a:endParaRPr lang="en-US" sz="1200" dirty="0">
                <a:solidFill>
                  <a:srgbClr val="103154"/>
                </a:solidFill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1722473" y="3594898"/>
            <a:ext cx="14287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pl-PL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Bankier.pl API</a:t>
            </a:r>
            <a:endParaRPr lang="pl-PL" sz="14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5366648" y="3594897"/>
            <a:ext cx="190055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pl-PL" sz="1400" b="1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 Request - GET </a:t>
            </a:r>
            <a:endParaRPr lang="pl-PL" sz="1400" b="1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006333" y="3594896"/>
            <a:ext cx="6692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pl-PL" sz="1400" b="1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endParaRPr lang="pl-PL" sz="1400" b="1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2" name="直接连接符 131"/>
          <p:cNvCxnSpPr/>
          <p:nvPr/>
        </p:nvCxnSpPr>
        <p:spPr>
          <a:xfrm>
            <a:off x="1779591" y="3959202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5332006" y="3960047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9057987" y="3960047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9"/>
          <p:cNvSpPr txBox="1"/>
          <p:nvPr/>
        </p:nvSpPr>
        <p:spPr>
          <a:xfrm>
            <a:off x="1722755" y="3970655"/>
            <a:ext cx="2013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just" defTabSz="1218565">
              <a:lnSpc>
                <a:spcPct val="150000"/>
              </a:lnSpc>
              <a:spcBef>
                <a:spcPts val="800"/>
              </a:spcBef>
            </a:pPr>
            <a:r>
              <a:rPr lang="pl-PL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 stronie bankier.pl znajdzemy wykresy spółek z GPW, dane do mich dostarcza API</a:t>
            </a:r>
            <a:endParaRPr lang="pl-PL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6" name="TextBox 20"/>
          <p:cNvSpPr txBox="1"/>
          <p:nvPr/>
        </p:nvSpPr>
        <p:spPr>
          <a:xfrm>
            <a:off x="5389245" y="3959225"/>
            <a:ext cx="18554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just" defTabSz="1218565">
              <a:lnSpc>
                <a:spcPct val="150000"/>
              </a:lnSpc>
              <a:spcBef>
                <a:spcPts val="800"/>
              </a:spcBef>
            </a:pPr>
            <a:r>
              <a:rPr lang="pl-PL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Wykonują zapytanie GET pobieramy dane w formacje JSON</a:t>
            </a:r>
            <a:endParaRPr lang="pl-PL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7" name="TextBox 21"/>
          <p:cNvSpPr txBox="1"/>
          <p:nvPr/>
        </p:nvSpPr>
        <p:spPr>
          <a:xfrm>
            <a:off x="9122410" y="3970655"/>
            <a:ext cx="17945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just" defTabSz="1218565">
              <a:lnSpc>
                <a:spcPct val="150000"/>
              </a:lnSpc>
              <a:spcBef>
                <a:spcPts val="800"/>
              </a:spcBef>
            </a:pPr>
            <a:r>
              <a:rPr lang="pl-PL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 deserializacji pobranego testu otrzynujemy tablice z kusem akcji spółki</a:t>
            </a:r>
            <a:endParaRPr lang="pl-PL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5216170" y="1635030"/>
            <a:ext cx="1727967" cy="1727967"/>
            <a:chOff x="3708329" y="1249480"/>
            <a:chExt cx="1728192" cy="1728192"/>
          </a:xfrm>
          <a:solidFill>
            <a:schemeClr val="bg1"/>
          </a:solidFill>
        </p:grpSpPr>
        <p:sp>
          <p:nvSpPr>
            <p:cNvPr id="139" name="椭圆 138"/>
            <p:cNvSpPr/>
            <p:nvPr/>
          </p:nvSpPr>
          <p:spPr>
            <a:xfrm>
              <a:off x="3708329" y="1249480"/>
              <a:ext cx="1728192" cy="172819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4068500" y="1739607"/>
              <a:ext cx="987768" cy="751876"/>
              <a:chOff x="5326683" y="1663294"/>
              <a:chExt cx="713544" cy="543140"/>
            </a:xfrm>
            <a:grpFill/>
          </p:grpSpPr>
          <p:sp>
            <p:nvSpPr>
              <p:cNvPr id="141" name="Freeform 16"/>
              <p:cNvSpPr>
                <a:spLocks noEditPoints="1"/>
              </p:cNvSpPr>
              <p:nvPr/>
            </p:nvSpPr>
            <p:spPr bwMode="black">
              <a:xfrm>
                <a:off x="5326683" y="1663294"/>
                <a:ext cx="485405" cy="487965"/>
              </a:xfrm>
              <a:custGeom>
                <a:avLst/>
                <a:gdLst>
                  <a:gd name="T0" fmla="*/ 287 w 292"/>
                  <a:gd name="T1" fmla="*/ 113 h 294"/>
                  <a:gd name="T2" fmla="*/ 239 w 292"/>
                  <a:gd name="T3" fmla="*/ 105 h 294"/>
                  <a:gd name="T4" fmla="*/ 252 w 292"/>
                  <a:gd name="T5" fmla="*/ 58 h 294"/>
                  <a:gd name="T6" fmla="*/ 229 w 292"/>
                  <a:gd name="T7" fmla="*/ 32 h 294"/>
                  <a:gd name="T8" fmla="*/ 187 w 292"/>
                  <a:gd name="T9" fmla="*/ 57 h 294"/>
                  <a:gd name="T10" fmla="*/ 167 w 292"/>
                  <a:gd name="T11" fmla="*/ 6 h 294"/>
                  <a:gd name="T12" fmla="*/ 132 w 292"/>
                  <a:gd name="T13" fmla="*/ 0 h 294"/>
                  <a:gd name="T14" fmla="*/ 115 w 292"/>
                  <a:gd name="T15" fmla="*/ 53 h 294"/>
                  <a:gd name="T16" fmla="*/ 72 w 292"/>
                  <a:gd name="T17" fmla="*/ 31 h 294"/>
                  <a:gd name="T18" fmla="*/ 42 w 292"/>
                  <a:gd name="T19" fmla="*/ 49 h 294"/>
                  <a:gd name="T20" fmla="*/ 59 w 292"/>
                  <a:gd name="T21" fmla="*/ 95 h 294"/>
                  <a:gd name="T22" fmla="*/ 12 w 292"/>
                  <a:gd name="T23" fmla="*/ 107 h 294"/>
                  <a:gd name="T24" fmla="*/ 0 w 292"/>
                  <a:gd name="T25" fmla="*/ 140 h 294"/>
                  <a:gd name="T26" fmla="*/ 43 w 292"/>
                  <a:gd name="T27" fmla="*/ 164 h 294"/>
                  <a:gd name="T28" fmla="*/ 14 w 292"/>
                  <a:gd name="T29" fmla="*/ 204 h 294"/>
                  <a:gd name="T30" fmla="*/ 27 w 292"/>
                  <a:gd name="T31" fmla="*/ 237 h 294"/>
                  <a:gd name="T32" fmla="*/ 75 w 292"/>
                  <a:gd name="T33" fmla="*/ 227 h 294"/>
                  <a:gd name="T34" fmla="*/ 79 w 292"/>
                  <a:gd name="T35" fmla="*/ 276 h 294"/>
                  <a:gd name="T36" fmla="*/ 109 w 292"/>
                  <a:gd name="T37" fmla="*/ 293 h 294"/>
                  <a:gd name="T38" fmla="*/ 140 w 292"/>
                  <a:gd name="T39" fmla="*/ 255 h 294"/>
                  <a:gd name="T40" fmla="*/ 152 w 292"/>
                  <a:gd name="T41" fmla="*/ 255 h 294"/>
                  <a:gd name="T42" fmla="*/ 183 w 292"/>
                  <a:gd name="T43" fmla="*/ 293 h 294"/>
                  <a:gd name="T44" fmla="*/ 213 w 292"/>
                  <a:gd name="T45" fmla="*/ 276 h 294"/>
                  <a:gd name="T46" fmla="*/ 217 w 292"/>
                  <a:gd name="T47" fmla="*/ 227 h 294"/>
                  <a:gd name="T48" fmla="*/ 265 w 292"/>
                  <a:gd name="T49" fmla="*/ 237 h 294"/>
                  <a:gd name="T50" fmla="*/ 278 w 292"/>
                  <a:gd name="T51" fmla="*/ 204 h 294"/>
                  <a:gd name="T52" fmla="*/ 249 w 292"/>
                  <a:gd name="T53" fmla="*/ 164 h 294"/>
                  <a:gd name="T54" fmla="*/ 292 w 292"/>
                  <a:gd name="T55" fmla="*/ 140 h 294"/>
                  <a:gd name="T56" fmla="*/ 187 w 292"/>
                  <a:gd name="T57" fmla="*/ 193 h 294"/>
                  <a:gd name="T58" fmla="*/ 105 w 292"/>
                  <a:gd name="T59" fmla="*/ 193 h 294"/>
                  <a:gd name="T60" fmla="*/ 105 w 292"/>
                  <a:gd name="T61" fmla="*/ 111 h 294"/>
                  <a:gd name="T62" fmla="*/ 187 w 292"/>
                  <a:gd name="T63" fmla="*/ 11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94">
                    <a:moveTo>
                      <a:pt x="292" y="140"/>
                    </a:moveTo>
                    <a:cubicBezTo>
                      <a:pt x="287" y="113"/>
                      <a:pt x="287" y="113"/>
                      <a:pt x="287" y="113"/>
                    </a:cubicBezTo>
                    <a:cubicBezTo>
                      <a:pt x="286" y="110"/>
                      <a:pt x="284" y="108"/>
                      <a:pt x="280" y="107"/>
                    </a:cubicBezTo>
                    <a:cubicBezTo>
                      <a:pt x="239" y="105"/>
                      <a:pt x="239" y="105"/>
                      <a:pt x="239" y="105"/>
                    </a:cubicBezTo>
                    <a:cubicBezTo>
                      <a:pt x="237" y="102"/>
                      <a:pt x="235" y="98"/>
                      <a:pt x="233" y="95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4" y="55"/>
                      <a:pt x="253" y="51"/>
                      <a:pt x="250" y="49"/>
                    </a:cubicBezTo>
                    <a:cubicBezTo>
                      <a:pt x="229" y="32"/>
                      <a:pt x="229" y="32"/>
                      <a:pt x="229" y="32"/>
                    </a:cubicBezTo>
                    <a:cubicBezTo>
                      <a:pt x="227" y="29"/>
                      <a:pt x="223" y="29"/>
                      <a:pt x="220" y="31"/>
                    </a:cubicBezTo>
                    <a:cubicBezTo>
                      <a:pt x="187" y="57"/>
                      <a:pt x="187" y="57"/>
                      <a:pt x="187" y="57"/>
                    </a:cubicBezTo>
                    <a:cubicBezTo>
                      <a:pt x="184" y="55"/>
                      <a:pt x="181" y="54"/>
                      <a:pt x="177" y="53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6" y="3"/>
                      <a:pt x="163" y="0"/>
                      <a:pt x="160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9" y="0"/>
                      <a:pt x="126" y="3"/>
                      <a:pt x="125" y="6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1" y="54"/>
                      <a:pt x="108" y="55"/>
                      <a:pt x="105" y="57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9" y="29"/>
                      <a:pt x="65" y="29"/>
                      <a:pt x="63" y="3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39" y="51"/>
                      <a:pt x="39" y="55"/>
                      <a:pt x="40" y="58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7" y="98"/>
                      <a:pt x="55" y="102"/>
                      <a:pt x="53" y="105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07"/>
                      <a:pt x="6" y="110"/>
                      <a:pt x="5" y="113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3"/>
                      <a:pt x="1" y="147"/>
                      <a:pt x="4" y="148"/>
                    </a:cubicBezTo>
                    <a:cubicBezTo>
                      <a:pt x="43" y="164"/>
                      <a:pt x="43" y="164"/>
                      <a:pt x="43" y="164"/>
                    </a:cubicBezTo>
                    <a:cubicBezTo>
                      <a:pt x="44" y="168"/>
                      <a:pt x="44" y="172"/>
                      <a:pt x="45" y="176"/>
                    </a:cubicBezTo>
                    <a:cubicBezTo>
                      <a:pt x="14" y="204"/>
                      <a:pt x="14" y="204"/>
                      <a:pt x="14" y="204"/>
                    </a:cubicBezTo>
                    <a:cubicBezTo>
                      <a:pt x="12" y="206"/>
                      <a:pt x="11" y="210"/>
                      <a:pt x="13" y="213"/>
                    </a:cubicBezTo>
                    <a:cubicBezTo>
                      <a:pt x="27" y="237"/>
                      <a:pt x="27" y="237"/>
                      <a:pt x="27" y="237"/>
                    </a:cubicBezTo>
                    <a:cubicBezTo>
                      <a:pt x="28" y="239"/>
                      <a:pt x="32" y="241"/>
                      <a:pt x="35" y="240"/>
                    </a:cubicBezTo>
                    <a:cubicBezTo>
                      <a:pt x="75" y="227"/>
                      <a:pt x="75" y="227"/>
                      <a:pt x="75" y="227"/>
                    </a:cubicBezTo>
                    <a:cubicBezTo>
                      <a:pt x="78" y="230"/>
                      <a:pt x="81" y="233"/>
                      <a:pt x="84" y="235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80"/>
                      <a:pt x="80" y="283"/>
                      <a:pt x="83" y="284"/>
                    </a:cubicBezTo>
                    <a:cubicBezTo>
                      <a:pt x="109" y="293"/>
                      <a:pt x="109" y="293"/>
                      <a:pt x="109" y="293"/>
                    </a:cubicBezTo>
                    <a:cubicBezTo>
                      <a:pt x="112" y="294"/>
                      <a:pt x="116" y="293"/>
                      <a:pt x="118" y="291"/>
                    </a:cubicBezTo>
                    <a:cubicBezTo>
                      <a:pt x="140" y="255"/>
                      <a:pt x="140" y="255"/>
                      <a:pt x="140" y="255"/>
                    </a:cubicBezTo>
                    <a:cubicBezTo>
                      <a:pt x="142" y="255"/>
                      <a:pt x="144" y="256"/>
                      <a:pt x="146" y="256"/>
                    </a:cubicBezTo>
                    <a:cubicBezTo>
                      <a:pt x="148" y="256"/>
                      <a:pt x="150" y="255"/>
                      <a:pt x="152" y="255"/>
                    </a:cubicBezTo>
                    <a:cubicBezTo>
                      <a:pt x="174" y="291"/>
                      <a:pt x="174" y="291"/>
                      <a:pt x="174" y="291"/>
                    </a:cubicBezTo>
                    <a:cubicBezTo>
                      <a:pt x="176" y="293"/>
                      <a:pt x="180" y="294"/>
                      <a:pt x="183" y="293"/>
                    </a:cubicBezTo>
                    <a:cubicBezTo>
                      <a:pt x="209" y="284"/>
                      <a:pt x="209" y="284"/>
                      <a:pt x="209" y="284"/>
                    </a:cubicBezTo>
                    <a:cubicBezTo>
                      <a:pt x="212" y="283"/>
                      <a:pt x="214" y="280"/>
                      <a:pt x="213" y="276"/>
                    </a:cubicBezTo>
                    <a:cubicBezTo>
                      <a:pt x="208" y="235"/>
                      <a:pt x="208" y="235"/>
                      <a:pt x="208" y="235"/>
                    </a:cubicBezTo>
                    <a:cubicBezTo>
                      <a:pt x="211" y="232"/>
                      <a:pt x="214" y="230"/>
                      <a:pt x="217" y="227"/>
                    </a:cubicBezTo>
                    <a:cubicBezTo>
                      <a:pt x="257" y="240"/>
                      <a:pt x="257" y="240"/>
                      <a:pt x="257" y="240"/>
                    </a:cubicBezTo>
                    <a:cubicBezTo>
                      <a:pt x="260" y="241"/>
                      <a:pt x="264" y="239"/>
                      <a:pt x="265" y="237"/>
                    </a:cubicBezTo>
                    <a:cubicBezTo>
                      <a:pt x="279" y="213"/>
                      <a:pt x="279" y="213"/>
                      <a:pt x="279" y="213"/>
                    </a:cubicBezTo>
                    <a:cubicBezTo>
                      <a:pt x="281" y="210"/>
                      <a:pt x="280" y="206"/>
                      <a:pt x="278" y="204"/>
                    </a:cubicBezTo>
                    <a:cubicBezTo>
                      <a:pt x="247" y="176"/>
                      <a:pt x="247" y="176"/>
                      <a:pt x="247" y="176"/>
                    </a:cubicBezTo>
                    <a:cubicBezTo>
                      <a:pt x="248" y="172"/>
                      <a:pt x="248" y="168"/>
                      <a:pt x="249" y="164"/>
                    </a:cubicBezTo>
                    <a:cubicBezTo>
                      <a:pt x="288" y="148"/>
                      <a:pt x="288" y="148"/>
                      <a:pt x="288" y="148"/>
                    </a:cubicBezTo>
                    <a:cubicBezTo>
                      <a:pt x="291" y="147"/>
                      <a:pt x="292" y="144"/>
                      <a:pt x="292" y="140"/>
                    </a:cubicBezTo>
                    <a:close/>
                    <a:moveTo>
                      <a:pt x="204" y="152"/>
                    </a:moveTo>
                    <a:cubicBezTo>
                      <a:pt x="204" y="168"/>
                      <a:pt x="197" y="182"/>
                      <a:pt x="187" y="193"/>
                    </a:cubicBezTo>
                    <a:cubicBezTo>
                      <a:pt x="176" y="203"/>
                      <a:pt x="162" y="210"/>
                      <a:pt x="146" y="210"/>
                    </a:cubicBezTo>
                    <a:cubicBezTo>
                      <a:pt x="130" y="210"/>
                      <a:pt x="116" y="203"/>
                      <a:pt x="105" y="193"/>
                    </a:cubicBezTo>
                    <a:cubicBezTo>
                      <a:pt x="95" y="182"/>
                      <a:pt x="88" y="168"/>
                      <a:pt x="88" y="152"/>
                    </a:cubicBezTo>
                    <a:cubicBezTo>
                      <a:pt x="88" y="136"/>
                      <a:pt x="95" y="121"/>
                      <a:pt x="105" y="111"/>
                    </a:cubicBezTo>
                    <a:cubicBezTo>
                      <a:pt x="116" y="100"/>
                      <a:pt x="130" y="94"/>
                      <a:pt x="146" y="94"/>
                    </a:cubicBezTo>
                    <a:cubicBezTo>
                      <a:pt x="162" y="94"/>
                      <a:pt x="176" y="100"/>
                      <a:pt x="187" y="111"/>
                    </a:cubicBezTo>
                    <a:cubicBezTo>
                      <a:pt x="197" y="121"/>
                      <a:pt x="204" y="136"/>
                      <a:pt x="204" y="1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2" name="Freeform 18"/>
              <p:cNvSpPr>
                <a:spLocks noEditPoints="1"/>
              </p:cNvSpPr>
              <p:nvPr/>
            </p:nvSpPr>
            <p:spPr bwMode="black">
              <a:xfrm>
                <a:off x="5794006" y="1941357"/>
                <a:ext cx="246221" cy="265077"/>
              </a:xfrm>
              <a:custGeom>
                <a:avLst/>
                <a:gdLst>
                  <a:gd name="T0" fmla="*/ 129 w 148"/>
                  <a:gd name="T1" fmla="*/ 91 h 160"/>
                  <a:gd name="T2" fmla="*/ 131 w 148"/>
                  <a:gd name="T3" fmla="*/ 80 h 160"/>
                  <a:gd name="T4" fmla="*/ 129 w 148"/>
                  <a:gd name="T5" fmla="*/ 70 h 160"/>
                  <a:gd name="T6" fmla="*/ 145 w 148"/>
                  <a:gd name="T7" fmla="*/ 55 h 160"/>
                  <a:gd name="T8" fmla="*/ 147 w 148"/>
                  <a:gd name="T9" fmla="*/ 50 h 160"/>
                  <a:gd name="T10" fmla="*/ 147 w 148"/>
                  <a:gd name="T11" fmla="*/ 46 h 160"/>
                  <a:gd name="T12" fmla="*/ 140 w 148"/>
                  <a:gd name="T13" fmla="*/ 34 h 160"/>
                  <a:gd name="T14" fmla="*/ 133 w 148"/>
                  <a:gd name="T15" fmla="*/ 31 h 160"/>
                  <a:gd name="T16" fmla="*/ 131 w 148"/>
                  <a:gd name="T17" fmla="*/ 31 h 160"/>
                  <a:gd name="T18" fmla="*/ 111 w 148"/>
                  <a:gd name="T19" fmla="*/ 37 h 160"/>
                  <a:gd name="T20" fmla="*/ 92 w 148"/>
                  <a:gd name="T21" fmla="*/ 27 h 160"/>
                  <a:gd name="T22" fmla="*/ 88 w 148"/>
                  <a:gd name="T23" fmla="*/ 6 h 160"/>
                  <a:gd name="T24" fmla="*/ 81 w 148"/>
                  <a:gd name="T25" fmla="*/ 0 h 160"/>
                  <a:gd name="T26" fmla="*/ 67 w 148"/>
                  <a:gd name="T27" fmla="*/ 0 h 160"/>
                  <a:gd name="T28" fmla="*/ 60 w 148"/>
                  <a:gd name="T29" fmla="*/ 6 h 160"/>
                  <a:gd name="T30" fmla="*/ 55 w 148"/>
                  <a:gd name="T31" fmla="*/ 27 h 160"/>
                  <a:gd name="T32" fmla="*/ 37 w 148"/>
                  <a:gd name="T33" fmla="*/ 38 h 160"/>
                  <a:gd name="T34" fmla="*/ 16 w 148"/>
                  <a:gd name="T35" fmla="*/ 31 h 160"/>
                  <a:gd name="T36" fmla="*/ 14 w 148"/>
                  <a:gd name="T37" fmla="*/ 31 h 160"/>
                  <a:gd name="T38" fmla="*/ 8 w 148"/>
                  <a:gd name="T39" fmla="*/ 34 h 160"/>
                  <a:gd name="T40" fmla="*/ 1 w 148"/>
                  <a:gd name="T41" fmla="*/ 46 h 160"/>
                  <a:gd name="T42" fmla="*/ 0 w 148"/>
                  <a:gd name="T43" fmla="*/ 50 h 160"/>
                  <a:gd name="T44" fmla="*/ 2 w 148"/>
                  <a:gd name="T45" fmla="*/ 55 h 160"/>
                  <a:gd name="T46" fmla="*/ 19 w 148"/>
                  <a:gd name="T47" fmla="*/ 70 h 160"/>
                  <a:gd name="T48" fmla="*/ 17 w 148"/>
                  <a:gd name="T49" fmla="*/ 80 h 160"/>
                  <a:gd name="T50" fmla="*/ 19 w 148"/>
                  <a:gd name="T51" fmla="*/ 91 h 160"/>
                  <a:gd name="T52" fmla="*/ 2 w 148"/>
                  <a:gd name="T53" fmla="*/ 106 h 160"/>
                  <a:gd name="T54" fmla="*/ 0 w 148"/>
                  <a:gd name="T55" fmla="*/ 111 h 160"/>
                  <a:gd name="T56" fmla="*/ 1 w 148"/>
                  <a:gd name="T57" fmla="*/ 114 h 160"/>
                  <a:gd name="T58" fmla="*/ 8 w 148"/>
                  <a:gd name="T59" fmla="*/ 126 h 160"/>
                  <a:gd name="T60" fmla="*/ 14 w 148"/>
                  <a:gd name="T61" fmla="*/ 130 h 160"/>
                  <a:gd name="T62" fmla="*/ 16 w 148"/>
                  <a:gd name="T63" fmla="*/ 130 h 160"/>
                  <a:gd name="T64" fmla="*/ 37 w 148"/>
                  <a:gd name="T65" fmla="*/ 123 h 160"/>
                  <a:gd name="T66" fmla="*/ 55 w 148"/>
                  <a:gd name="T67" fmla="*/ 133 h 160"/>
                  <a:gd name="T68" fmla="*/ 60 w 148"/>
                  <a:gd name="T69" fmla="*/ 155 h 160"/>
                  <a:gd name="T70" fmla="*/ 67 w 148"/>
                  <a:gd name="T71" fmla="*/ 160 h 160"/>
                  <a:gd name="T72" fmla="*/ 81 w 148"/>
                  <a:gd name="T73" fmla="*/ 160 h 160"/>
                  <a:gd name="T74" fmla="*/ 88 w 148"/>
                  <a:gd name="T75" fmla="*/ 155 h 160"/>
                  <a:gd name="T76" fmla="*/ 92 w 148"/>
                  <a:gd name="T77" fmla="*/ 134 h 160"/>
                  <a:gd name="T78" fmla="*/ 111 w 148"/>
                  <a:gd name="T79" fmla="*/ 123 h 160"/>
                  <a:gd name="T80" fmla="*/ 131 w 148"/>
                  <a:gd name="T81" fmla="*/ 130 h 160"/>
                  <a:gd name="T82" fmla="*/ 133 w 148"/>
                  <a:gd name="T83" fmla="*/ 130 h 160"/>
                  <a:gd name="T84" fmla="*/ 140 w 148"/>
                  <a:gd name="T85" fmla="*/ 126 h 160"/>
                  <a:gd name="T86" fmla="*/ 147 w 148"/>
                  <a:gd name="T87" fmla="*/ 114 h 160"/>
                  <a:gd name="T88" fmla="*/ 147 w 148"/>
                  <a:gd name="T89" fmla="*/ 111 h 160"/>
                  <a:gd name="T90" fmla="*/ 145 w 148"/>
                  <a:gd name="T91" fmla="*/ 106 h 160"/>
                  <a:gd name="T92" fmla="*/ 129 w 148"/>
                  <a:gd name="T93" fmla="*/ 91 h 160"/>
                  <a:gd name="T94" fmla="*/ 96 w 148"/>
                  <a:gd name="T95" fmla="*/ 80 h 160"/>
                  <a:gd name="T96" fmla="*/ 74 w 148"/>
                  <a:gd name="T97" fmla="*/ 102 h 160"/>
                  <a:gd name="T98" fmla="*/ 52 w 148"/>
                  <a:gd name="T99" fmla="*/ 80 h 160"/>
                  <a:gd name="T100" fmla="*/ 74 w 148"/>
                  <a:gd name="T101" fmla="*/ 58 h 160"/>
                  <a:gd name="T102" fmla="*/ 96 w 148"/>
                  <a:gd name="T103" fmla="*/ 8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" h="160">
                    <a:moveTo>
                      <a:pt x="129" y="91"/>
                    </a:moveTo>
                    <a:cubicBezTo>
                      <a:pt x="130" y="88"/>
                      <a:pt x="131" y="84"/>
                      <a:pt x="131" y="80"/>
                    </a:cubicBezTo>
                    <a:cubicBezTo>
                      <a:pt x="131" y="77"/>
                      <a:pt x="130" y="73"/>
                      <a:pt x="129" y="7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7" y="54"/>
                      <a:pt x="147" y="52"/>
                      <a:pt x="147" y="50"/>
                    </a:cubicBezTo>
                    <a:cubicBezTo>
                      <a:pt x="147" y="49"/>
                      <a:pt x="147" y="47"/>
                      <a:pt x="147" y="46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38" y="32"/>
                      <a:pt x="136" y="31"/>
                      <a:pt x="133" y="31"/>
                    </a:cubicBezTo>
                    <a:cubicBezTo>
                      <a:pt x="133" y="31"/>
                      <a:pt x="132" y="31"/>
                      <a:pt x="13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5" y="33"/>
                      <a:pt x="99" y="29"/>
                      <a:pt x="92" y="2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7" y="3"/>
                      <a:pt x="84" y="0"/>
                      <a:pt x="8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3" y="0"/>
                      <a:pt x="61" y="3"/>
                      <a:pt x="60" y="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48" y="29"/>
                      <a:pt x="42" y="33"/>
                      <a:pt x="37" y="38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1"/>
                      <a:pt x="15" y="31"/>
                      <a:pt x="14" y="31"/>
                    </a:cubicBezTo>
                    <a:cubicBezTo>
                      <a:pt x="12" y="31"/>
                      <a:pt x="9" y="32"/>
                      <a:pt x="8" y="34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2"/>
                      <a:pt x="1" y="54"/>
                      <a:pt x="2" y="5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3"/>
                      <a:pt x="17" y="77"/>
                      <a:pt x="17" y="80"/>
                    </a:cubicBezTo>
                    <a:cubicBezTo>
                      <a:pt x="17" y="84"/>
                      <a:pt x="18" y="87"/>
                      <a:pt x="19" y="91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7"/>
                      <a:pt x="0" y="109"/>
                      <a:pt x="0" y="111"/>
                    </a:cubicBezTo>
                    <a:cubicBezTo>
                      <a:pt x="0" y="112"/>
                      <a:pt x="0" y="113"/>
                      <a:pt x="1" y="114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9" y="129"/>
                      <a:pt x="12" y="130"/>
                      <a:pt x="14" y="130"/>
                    </a:cubicBezTo>
                    <a:cubicBezTo>
                      <a:pt x="15" y="130"/>
                      <a:pt x="15" y="130"/>
                      <a:pt x="16" y="130"/>
                    </a:cubicBezTo>
                    <a:cubicBezTo>
                      <a:pt x="37" y="123"/>
                      <a:pt x="37" y="123"/>
                      <a:pt x="37" y="123"/>
                    </a:cubicBezTo>
                    <a:cubicBezTo>
                      <a:pt x="42" y="127"/>
                      <a:pt x="48" y="131"/>
                      <a:pt x="55" y="133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8"/>
                      <a:pt x="63" y="160"/>
                      <a:pt x="67" y="160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4" y="160"/>
                      <a:pt x="87" y="158"/>
                      <a:pt x="88" y="155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9" y="131"/>
                      <a:pt x="105" y="128"/>
                      <a:pt x="111" y="123"/>
                    </a:cubicBezTo>
                    <a:cubicBezTo>
                      <a:pt x="131" y="130"/>
                      <a:pt x="131" y="130"/>
                      <a:pt x="131" y="130"/>
                    </a:cubicBezTo>
                    <a:cubicBezTo>
                      <a:pt x="132" y="130"/>
                      <a:pt x="133" y="130"/>
                      <a:pt x="133" y="130"/>
                    </a:cubicBezTo>
                    <a:cubicBezTo>
                      <a:pt x="136" y="130"/>
                      <a:pt x="138" y="129"/>
                      <a:pt x="140" y="126"/>
                    </a:cubicBezTo>
                    <a:cubicBezTo>
                      <a:pt x="147" y="114"/>
                      <a:pt x="147" y="114"/>
                      <a:pt x="147" y="114"/>
                    </a:cubicBezTo>
                    <a:cubicBezTo>
                      <a:pt x="147" y="113"/>
                      <a:pt x="148" y="112"/>
                      <a:pt x="147" y="111"/>
                    </a:cubicBezTo>
                    <a:cubicBezTo>
                      <a:pt x="148" y="109"/>
                      <a:pt x="147" y="107"/>
                      <a:pt x="145" y="106"/>
                    </a:cubicBezTo>
                    <a:lnTo>
                      <a:pt x="129" y="91"/>
                    </a:lnTo>
                    <a:close/>
                    <a:moveTo>
                      <a:pt x="96" y="80"/>
                    </a:moveTo>
                    <a:cubicBezTo>
                      <a:pt x="96" y="92"/>
                      <a:pt x="86" y="102"/>
                      <a:pt x="74" y="102"/>
                    </a:cubicBezTo>
                    <a:cubicBezTo>
                      <a:pt x="62" y="102"/>
                      <a:pt x="52" y="92"/>
                      <a:pt x="52" y="80"/>
                    </a:cubicBezTo>
                    <a:cubicBezTo>
                      <a:pt x="52" y="68"/>
                      <a:pt x="62" y="58"/>
                      <a:pt x="74" y="58"/>
                    </a:cubicBezTo>
                    <a:cubicBezTo>
                      <a:pt x="86" y="58"/>
                      <a:pt x="96" y="68"/>
                      <a:pt x="96" y="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8836986" y="1635030"/>
            <a:ext cx="1727967" cy="1727967"/>
            <a:chOff x="6228184" y="1249480"/>
            <a:chExt cx="1728192" cy="1728192"/>
          </a:xfrm>
          <a:solidFill>
            <a:schemeClr val="bg1"/>
          </a:solidFill>
        </p:grpSpPr>
        <p:sp>
          <p:nvSpPr>
            <p:cNvPr id="144" name="椭圆 143"/>
            <p:cNvSpPr/>
            <p:nvPr/>
          </p:nvSpPr>
          <p:spPr>
            <a:xfrm>
              <a:off x="6228184" y="1249480"/>
              <a:ext cx="1728192" cy="172819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5" name="Freeform 217"/>
            <p:cNvSpPr>
              <a:spLocks noChangeAspect="1" noEditPoints="1"/>
            </p:cNvSpPr>
            <p:nvPr/>
          </p:nvSpPr>
          <p:spPr bwMode="auto">
            <a:xfrm>
              <a:off x="6690886" y="1714233"/>
              <a:ext cx="802787" cy="798685"/>
            </a:xfrm>
            <a:custGeom>
              <a:avLst/>
              <a:gdLst>
                <a:gd name="T0" fmla="*/ 72 w 87"/>
                <a:gd name="T1" fmla="*/ 33 h 87"/>
                <a:gd name="T2" fmla="*/ 59 w 87"/>
                <a:gd name="T3" fmla="*/ 45 h 87"/>
                <a:gd name="T4" fmla="*/ 51 w 87"/>
                <a:gd name="T5" fmla="*/ 37 h 87"/>
                <a:gd name="T6" fmla="*/ 57 w 87"/>
                <a:gd name="T7" fmla="*/ 30 h 87"/>
                <a:gd name="T8" fmla="*/ 57 w 87"/>
                <a:gd name="T9" fmla="*/ 27 h 87"/>
                <a:gd name="T10" fmla="*/ 57 w 87"/>
                <a:gd name="T11" fmla="*/ 27 h 87"/>
                <a:gd name="T12" fmla="*/ 53 w 87"/>
                <a:gd name="T13" fmla="*/ 27 h 87"/>
                <a:gd name="T14" fmla="*/ 47 w 87"/>
                <a:gd name="T15" fmla="*/ 33 h 87"/>
                <a:gd name="T16" fmla="*/ 42 w 87"/>
                <a:gd name="T17" fmla="*/ 28 h 87"/>
                <a:gd name="T18" fmla="*/ 55 w 87"/>
                <a:gd name="T19" fmla="*/ 16 h 87"/>
                <a:gd name="T20" fmla="*/ 72 w 87"/>
                <a:gd name="T21" fmla="*/ 33 h 87"/>
                <a:gd name="T22" fmla="*/ 45 w 87"/>
                <a:gd name="T23" fmla="*/ 60 h 87"/>
                <a:gd name="T24" fmla="*/ 36 w 87"/>
                <a:gd name="T25" fmla="*/ 51 h 87"/>
                <a:gd name="T26" fmla="*/ 21 w 87"/>
                <a:gd name="T27" fmla="*/ 66 h 87"/>
                <a:gd name="T28" fmla="*/ 17 w 87"/>
                <a:gd name="T29" fmla="*/ 66 h 87"/>
                <a:gd name="T30" fmla="*/ 17 w 87"/>
                <a:gd name="T31" fmla="*/ 66 h 87"/>
                <a:gd name="T32" fmla="*/ 17 w 87"/>
                <a:gd name="T33" fmla="*/ 63 h 87"/>
                <a:gd name="T34" fmla="*/ 33 w 87"/>
                <a:gd name="T35" fmla="*/ 47 h 87"/>
                <a:gd name="T36" fmla="*/ 28 w 87"/>
                <a:gd name="T37" fmla="*/ 43 h 87"/>
                <a:gd name="T38" fmla="*/ 9 w 87"/>
                <a:gd name="T39" fmla="*/ 62 h 87"/>
                <a:gd name="T40" fmla="*/ 2 w 87"/>
                <a:gd name="T41" fmla="*/ 86 h 87"/>
                <a:gd name="T42" fmla="*/ 26 w 87"/>
                <a:gd name="T43" fmla="*/ 79 h 87"/>
                <a:gd name="T44" fmla="*/ 45 w 87"/>
                <a:gd name="T45" fmla="*/ 60 h 87"/>
                <a:gd name="T46" fmla="*/ 76 w 87"/>
                <a:gd name="T47" fmla="*/ 29 h 87"/>
                <a:gd name="T48" fmla="*/ 87 w 87"/>
                <a:gd name="T49" fmla="*/ 17 h 87"/>
                <a:gd name="T50" fmla="*/ 70 w 87"/>
                <a:gd name="T51" fmla="*/ 0 h 87"/>
                <a:gd name="T52" fmla="*/ 59 w 87"/>
                <a:gd name="T53" fmla="*/ 12 h 87"/>
                <a:gd name="T54" fmla="*/ 76 w 87"/>
                <a:gd name="T55" fmla="*/ 29 h 87"/>
                <a:gd name="T56" fmla="*/ 66 w 87"/>
                <a:gd name="T57" fmla="*/ 51 h 87"/>
                <a:gd name="T58" fmla="*/ 62 w 87"/>
                <a:gd name="T59" fmla="*/ 51 h 87"/>
                <a:gd name="T60" fmla="*/ 35 w 87"/>
                <a:gd name="T61" fmla="*/ 25 h 87"/>
                <a:gd name="T62" fmla="*/ 36 w 87"/>
                <a:gd name="T63" fmla="*/ 18 h 87"/>
                <a:gd name="T64" fmla="*/ 18 w 87"/>
                <a:gd name="T65" fmla="*/ 0 h 87"/>
                <a:gd name="T66" fmla="*/ 18 w 87"/>
                <a:gd name="T67" fmla="*/ 0 h 87"/>
                <a:gd name="T68" fmla="*/ 19 w 87"/>
                <a:gd name="T69" fmla="*/ 5 h 87"/>
                <a:gd name="T70" fmla="*/ 25 w 87"/>
                <a:gd name="T71" fmla="*/ 15 h 87"/>
                <a:gd name="T72" fmla="*/ 15 w 87"/>
                <a:gd name="T73" fmla="*/ 25 h 87"/>
                <a:gd name="T74" fmla="*/ 4 w 87"/>
                <a:gd name="T75" fmla="*/ 16 h 87"/>
                <a:gd name="T76" fmla="*/ 1 w 87"/>
                <a:gd name="T77" fmla="*/ 13 h 87"/>
                <a:gd name="T78" fmla="*/ 0 w 87"/>
                <a:gd name="T79" fmla="*/ 18 h 87"/>
                <a:gd name="T80" fmla="*/ 18 w 87"/>
                <a:gd name="T81" fmla="*/ 36 h 87"/>
                <a:gd name="T82" fmla="*/ 23 w 87"/>
                <a:gd name="T83" fmla="*/ 36 h 87"/>
                <a:gd name="T84" fmla="*/ 50 w 87"/>
                <a:gd name="T85" fmla="*/ 62 h 87"/>
                <a:gd name="T86" fmla="*/ 49 w 87"/>
                <a:gd name="T87" fmla="*/ 69 h 87"/>
                <a:gd name="T88" fmla="*/ 67 w 87"/>
                <a:gd name="T89" fmla="*/ 87 h 87"/>
                <a:gd name="T90" fmla="*/ 67 w 87"/>
                <a:gd name="T91" fmla="*/ 87 h 87"/>
                <a:gd name="T92" fmla="*/ 66 w 87"/>
                <a:gd name="T93" fmla="*/ 82 h 87"/>
                <a:gd name="T94" fmla="*/ 60 w 87"/>
                <a:gd name="T95" fmla="*/ 73 h 87"/>
                <a:gd name="T96" fmla="*/ 70 w 87"/>
                <a:gd name="T97" fmla="*/ 62 h 87"/>
                <a:gd name="T98" fmla="*/ 80 w 87"/>
                <a:gd name="T99" fmla="*/ 71 h 87"/>
                <a:gd name="T100" fmla="*/ 84 w 87"/>
                <a:gd name="T101" fmla="*/ 74 h 87"/>
                <a:gd name="T102" fmla="*/ 84 w 87"/>
                <a:gd name="T103" fmla="*/ 69 h 87"/>
                <a:gd name="T104" fmla="*/ 66 w 87"/>
                <a:gd name="T10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7" h="87">
                  <a:moveTo>
                    <a:pt x="72" y="33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6"/>
                    <a:pt x="54" y="26"/>
                    <a:pt x="53" y="27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lose/>
                  <a:moveTo>
                    <a:pt x="45" y="60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7"/>
                    <a:pt x="18" y="67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5"/>
                    <a:pt x="16" y="64"/>
                    <a:pt x="17" y="6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6" y="79"/>
                    <a:pt x="26" y="79"/>
                    <a:pt x="26" y="79"/>
                  </a:cubicBezTo>
                  <a:lnTo>
                    <a:pt x="45" y="60"/>
                  </a:lnTo>
                  <a:close/>
                  <a:moveTo>
                    <a:pt x="76" y="29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76" y="29"/>
                  </a:lnTo>
                  <a:close/>
                  <a:moveTo>
                    <a:pt x="66" y="51"/>
                  </a:moveTo>
                  <a:cubicBezTo>
                    <a:pt x="65" y="51"/>
                    <a:pt x="64" y="51"/>
                    <a:pt x="62" y="51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7"/>
                    <a:pt x="25" y="11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ubicBezTo>
                    <a:pt x="10" y="25"/>
                    <a:pt x="5" y="21"/>
                    <a:pt x="4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0" y="28"/>
                    <a:pt x="9" y="36"/>
                    <a:pt x="18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4"/>
                    <a:pt x="49" y="67"/>
                    <a:pt x="49" y="69"/>
                  </a:cubicBezTo>
                  <a:cubicBezTo>
                    <a:pt x="49" y="79"/>
                    <a:pt x="5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2" y="80"/>
                    <a:pt x="60" y="77"/>
                    <a:pt x="60" y="73"/>
                  </a:cubicBezTo>
                  <a:cubicBezTo>
                    <a:pt x="60" y="67"/>
                    <a:pt x="64" y="62"/>
                    <a:pt x="70" y="62"/>
                  </a:cubicBezTo>
                  <a:cubicBezTo>
                    <a:pt x="75" y="62"/>
                    <a:pt x="80" y="66"/>
                    <a:pt x="80" y="71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5" y="71"/>
                    <a:pt x="84" y="69"/>
                  </a:cubicBezTo>
                  <a:cubicBezTo>
                    <a:pt x="84" y="59"/>
                    <a:pt x="76" y="51"/>
                    <a:pt x="66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/>
            <a:lstStyle/>
            <a:p>
              <a:pPr defTabSz="608965"/>
              <a:endParaRPr lang="en-US" sz="2400">
                <a:solidFill>
                  <a:srgbClr val="103154"/>
                </a:solidFill>
              </a:endParaRPr>
            </a:p>
          </p:txBody>
        </p:sp>
      </p:grp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1425575" y="386715"/>
            <a:ext cx="88106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02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Pobieranie informacje - kurs akcji</a:t>
            </a:r>
            <a:endParaRPr lang="pl-PL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9" grpId="0"/>
          <p:bldP spid="130" grpId="0"/>
          <p:bldP spid="131" grpId="0"/>
          <p:bldP spid="135" grpId="0"/>
          <p:bldP spid="136" grpId="0"/>
          <p:bldP spid="137" grpId="0"/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9" grpId="0"/>
          <p:bldP spid="130" grpId="0"/>
          <p:bldP spid="131" grpId="0"/>
          <p:bldP spid="135" grpId="0"/>
          <p:bldP spid="136" grpId="0"/>
          <p:bldP spid="137" grpId="0"/>
          <p:bldP spid="5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7"/>
          <p:cNvSpPr txBox="1"/>
          <p:nvPr/>
        </p:nvSpPr>
        <p:spPr>
          <a:xfrm>
            <a:off x="1010285" y="4058920"/>
            <a:ext cx="1438275" cy="66421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8565"/>
            <a:r>
              <a:rPr lang="pl-PL" altLang="en-US" sz="1865" dirty="0">
                <a:solidFill>
                  <a:srgbClr val="3B3838"/>
                </a:solidFill>
              </a:rPr>
              <a:t>Developer account</a:t>
            </a:r>
            <a:endParaRPr lang="pl-PL" altLang="en-US" sz="1865" dirty="0">
              <a:solidFill>
                <a:srgbClr val="3B3838"/>
              </a:solidFill>
            </a:endParaRPr>
          </a:p>
        </p:txBody>
      </p:sp>
      <p:sp>
        <p:nvSpPr>
          <p:cNvPr id="42" name="TextBox 48"/>
          <p:cNvSpPr txBox="1"/>
          <p:nvPr/>
        </p:nvSpPr>
        <p:spPr>
          <a:xfrm>
            <a:off x="2748710" y="2817012"/>
            <a:ext cx="1591020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/>
          <a:p>
            <a:pPr algn="ctr" defTabSz="1218565"/>
            <a:r>
              <a:rPr lang="pl-PL" altLang="en-US" sz="18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OAuth2</a:t>
            </a:r>
            <a:endParaRPr lang="pl-PL" altLang="en-US" sz="18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TextBox 49"/>
          <p:cNvSpPr txBox="1"/>
          <p:nvPr/>
        </p:nvSpPr>
        <p:spPr>
          <a:xfrm>
            <a:off x="4474480" y="4202599"/>
            <a:ext cx="1301648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>
            <a:defPPr>
              <a:defRPr lang="zh-CN"/>
            </a:defPPr>
            <a:lvl1pPr algn="ctr">
              <a:defRPr sz="16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8565"/>
            <a:r>
              <a:rPr lang="pl-PL" altLang="en-US" sz="1865" dirty="0">
                <a:solidFill>
                  <a:srgbClr val="3B3838"/>
                </a:solidFill>
              </a:rPr>
              <a:t>HTTP GET</a:t>
            </a:r>
            <a:endParaRPr lang="pl-PL" altLang="en-US" sz="1865" dirty="0">
              <a:solidFill>
                <a:srgbClr val="3B3838"/>
              </a:solidFill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5868817" y="2685639"/>
            <a:ext cx="1591020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/>
          <a:p>
            <a:pPr algn="ctr" defTabSz="1218565"/>
            <a:r>
              <a:rPr lang="pl-PL" altLang="en-US" sz="18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endParaRPr lang="pl-PL" altLang="en-US" sz="18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65720" y="966470"/>
            <a:ext cx="4445635" cy="3280410"/>
          </a:xfrm>
          <a:prstGeom prst="rect">
            <a:avLst/>
          </a:prstGeom>
        </p:spPr>
        <p:txBody>
          <a:bodyPr wrap="square" lIns="91416" tIns="45707" rIns="91416" bIns="45707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20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pl-PL" altLang="zh-CN" sz="20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 pozystania twittów</a:t>
            </a:r>
            <a:endParaRPr lang="en-US" altLang="zh-CN" sz="20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Rejstracja , stworzenie/aktywacja konta </a:t>
            </a:r>
            <a:endParaRPr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Autektykacja do </a:t>
            </a: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udostępnianego </a:t>
            </a: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Pobranie danych poprzez zapytanie HTTP GET</a:t>
            </a: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Deserializacja i wybór atrybutów</a:t>
            </a: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l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Freeform 4"/>
          <p:cNvSpPr/>
          <p:nvPr/>
        </p:nvSpPr>
        <p:spPr bwMode="auto">
          <a:xfrm>
            <a:off x="2368555" y="1852128"/>
            <a:ext cx="2328772" cy="2329529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6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7" y="921941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6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3B3838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Freeform 6"/>
          <p:cNvSpPr/>
          <p:nvPr/>
        </p:nvSpPr>
        <p:spPr bwMode="auto">
          <a:xfrm>
            <a:off x="4081145" y="3401060"/>
            <a:ext cx="2087880" cy="2005965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21AAE0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Freeform 8"/>
          <p:cNvSpPr/>
          <p:nvPr/>
        </p:nvSpPr>
        <p:spPr bwMode="auto">
          <a:xfrm>
            <a:off x="572135" y="3300095"/>
            <a:ext cx="2290445" cy="2207260"/>
          </a:xfrm>
          <a:custGeom>
            <a:avLst/>
            <a:gdLst/>
            <a:ahLst/>
            <a:cxnLst/>
            <a:rect l="l" t="t" r="r" b="b"/>
            <a:pathLst>
              <a:path w="2075647" h="2080525">
                <a:moveTo>
                  <a:pt x="1036488" y="349870"/>
                </a:moveTo>
                <a:cubicBezTo>
                  <a:pt x="655847" y="349870"/>
                  <a:pt x="347277" y="658371"/>
                  <a:pt x="347277" y="1038927"/>
                </a:cubicBezTo>
                <a:cubicBezTo>
                  <a:pt x="347277" y="1419483"/>
                  <a:pt x="655847" y="1727984"/>
                  <a:pt x="1036488" y="1727984"/>
                </a:cubicBezTo>
                <a:cubicBezTo>
                  <a:pt x="1417129" y="1727984"/>
                  <a:pt x="1725699" y="1419483"/>
                  <a:pt x="1725699" y="1038927"/>
                </a:cubicBezTo>
                <a:cubicBezTo>
                  <a:pt x="1725699" y="658371"/>
                  <a:pt x="1417129" y="349870"/>
                  <a:pt x="1036488" y="349870"/>
                </a:cubicBezTo>
                <a:close/>
                <a:moveTo>
                  <a:pt x="1096908" y="0"/>
                </a:moveTo>
                <a:lnTo>
                  <a:pt x="1138010" y="2569"/>
                </a:lnTo>
                <a:lnTo>
                  <a:pt x="1179112" y="7706"/>
                </a:lnTo>
                <a:lnTo>
                  <a:pt x="1230489" y="174661"/>
                </a:lnTo>
                <a:lnTo>
                  <a:pt x="1261315" y="182367"/>
                </a:lnTo>
                <a:lnTo>
                  <a:pt x="1292142" y="192641"/>
                </a:lnTo>
                <a:lnTo>
                  <a:pt x="1322968" y="200347"/>
                </a:lnTo>
                <a:lnTo>
                  <a:pt x="1353795" y="213190"/>
                </a:lnTo>
                <a:lnTo>
                  <a:pt x="1487376" y="100173"/>
                </a:lnTo>
                <a:lnTo>
                  <a:pt x="1523340" y="118153"/>
                </a:lnTo>
                <a:lnTo>
                  <a:pt x="1559304" y="138702"/>
                </a:lnTo>
                <a:lnTo>
                  <a:pt x="1538753" y="313363"/>
                </a:lnTo>
                <a:lnTo>
                  <a:pt x="1569580" y="333912"/>
                </a:lnTo>
                <a:lnTo>
                  <a:pt x="1595269" y="354460"/>
                </a:lnTo>
                <a:lnTo>
                  <a:pt x="1618388" y="375008"/>
                </a:lnTo>
                <a:lnTo>
                  <a:pt x="1644077" y="398125"/>
                </a:lnTo>
                <a:lnTo>
                  <a:pt x="1811054" y="344186"/>
                </a:lnTo>
                <a:lnTo>
                  <a:pt x="1836742" y="375008"/>
                </a:lnTo>
                <a:lnTo>
                  <a:pt x="1862431" y="405831"/>
                </a:lnTo>
                <a:lnTo>
                  <a:pt x="1777658" y="562512"/>
                </a:lnTo>
                <a:lnTo>
                  <a:pt x="1811054" y="619021"/>
                </a:lnTo>
                <a:lnTo>
                  <a:pt x="1823898" y="647275"/>
                </a:lnTo>
                <a:lnTo>
                  <a:pt x="1839311" y="678097"/>
                </a:lnTo>
                <a:lnTo>
                  <a:pt x="2019132" y="693508"/>
                </a:lnTo>
                <a:lnTo>
                  <a:pt x="2031976" y="732037"/>
                </a:lnTo>
                <a:lnTo>
                  <a:pt x="2042252" y="770565"/>
                </a:lnTo>
                <a:lnTo>
                  <a:pt x="1900964" y="881013"/>
                </a:lnTo>
                <a:lnTo>
                  <a:pt x="1906102" y="914404"/>
                </a:lnTo>
                <a:lnTo>
                  <a:pt x="1911240" y="945226"/>
                </a:lnTo>
                <a:lnTo>
                  <a:pt x="1913808" y="981186"/>
                </a:lnTo>
                <a:lnTo>
                  <a:pt x="1913808" y="1014577"/>
                </a:lnTo>
                <a:lnTo>
                  <a:pt x="2075647" y="1096771"/>
                </a:lnTo>
                <a:lnTo>
                  <a:pt x="2073078" y="1135299"/>
                </a:lnTo>
                <a:lnTo>
                  <a:pt x="2067941" y="1173827"/>
                </a:lnTo>
                <a:lnTo>
                  <a:pt x="1893257" y="1225198"/>
                </a:lnTo>
                <a:lnTo>
                  <a:pt x="1885551" y="1258589"/>
                </a:lnTo>
                <a:lnTo>
                  <a:pt x="1875275" y="1289412"/>
                </a:lnTo>
                <a:lnTo>
                  <a:pt x="1865000" y="1320235"/>
                </a:lnTo>
                <a:lnTo>
                  <a:pt x="1854724" y="1351057"/>
                </a:lnTo>
                <a:lnTo>
                  <a:pt x="1975461" y="1494896"/>
                </a:lnTo>
                <a:lnTo>
                  <a:pt x="1957479" y="1528287"/>
                </a:lnTo>
                <a:lnTo>
                  <a:pt x="1942066" y="1559110"/>
                </a:lnTo>
                <a:lnTo>
                  <a:pt x="1754538" y="1538561"/>
                </a:lnTo>
                <a:lnTo>
                  <a:pt x="1736556" y="1564247"/>
                </a:lnTo>
                <a:lnTo>
                  <a:pt x="1716005" y="1592501"/>
                </a:lnTo>
                <a:lnTo>
                  <a:pt x="1692886" y="1615618"/>
                </a:lnTo>
                <a:lnTo>
                  <a:pt x="1672335" y="1641303"/>
                </a:lnTo>
                <a:lnTo>
                  <a:pt x="1728850" y="1821102"/>
                </a:lnTo>
                <a:lnTo>
                  <a:pt x="1700592" y="1844219"/>
                </a:lnTo>
                <a:lnTo>
                  <a:pt x="1672335" y="1864767"/>
                </a:lnTo>
                <a:lnTo>
                  <a:pt x="1507927" y="1774868"/>
                </a:lnTo>
                <a:lnTo>
                  <a:pt x="1451412" y="1808259"/>
                </a:lnTo>
                <a:lnTo>
                  <a:pt x="1420585" y="1823670"/>
                </a:lnTo>
                <a:lnTo>
                  <a:pt x="1392328" y="1839081"/>
                </a:lnTo>
                <a:lnTo>
                  <a:pt x="1374346" y="2026586"/>
                </a:lnTo>
                <a:lnTo>
                  <a:pt x="1340950" y="2039428"/>
                </a:lnTo>
                <a:lnTo>
                  <a:pt x="1307555" y="2047134"/>
                </a:lnTo>
                <a:lnTo>
                  <a:pt x="1186818" y="1898158"/>
                </a:lnTo>
                <a:lnTo>
                  <a:pt x="1155992" y="1903295"/>
                </a:lnTo>
                <a:lnTo>
                  <a:pt x="1122596" y="1908432"/>
                </a:lnTo>
                <a:lnTo>
                  <a:pt x="1091770" y="1911001"/>
                </a:lnTo>
                <a:lnTo>
                  <a:pt x="1058375" y="1911001"/>
                </a:lnTo>
                <a:lnTo>
                  <a:pt x="971033" y="2080525"/>
                </a:lnTo>
                <a:lnTo>
                  <a:pt x="935069" y="2077957"/>
                </a:lnTo>
                <a:lnTo>
                  <a:pt x="901674" y="2072819"/>
                </a:lnTo>
                <a:lnTo>
                  <a:pt x="845158" y="1890452"/>
                </a:lnTo>
                <a:lnTo>
                  <a:pt x="814332" y="1882747"/>
                </a:lnTo>
                <a:lnTo>
                  <a:pt x="780937" y="1875041"/>
                </a:lnTo>
                <a:lnTo>
                  <a:pt x="750110" y="1864767"/>
                </a:lnTo>
                <a:lnTo>
                  <a:pt x="719284" y="1851924"/>
                </a:lnTo>
                <a:lnTo>
                  <a:pt x="577996" y="1975215"/>
                </a:lnTo>
                <a:lnTo>
                  <a:pt x="544601" y="1959803"/>
                </a:lnTo>
                <a:lnTo>
                  <a:pt x="511205" y="1939255"/>
                </a:lnTo>
                <a:lnTo>
                  <a:pt x="531756" y="1754319"/>
                </a:lnTo>
                <a:lnTo>
                  <a:pt x="506068" y="1733771"/>
                </a:lnTo>
                <a:lnTo>
                  <a:pt x="480379" y="1713223"/>
                </a:lnTo>
                <a:lnTo>
                  <a:pt x="454690" y="1690106"/>
                </a:lnTo>
                <a:lnTo>
                  <a:pt x="431570" y="1669557"/>
                </a:lnTo>
                <a:lnTo>
                  <a:pt x="254318" y="1726065"/>
                </a:lnTo>
                <a:lnTo>
                  <a:pt x="231198" y="1697811"/>
                </a:lnTo>
                <a:lnTo>
                  <a:pt x="208079" y="1666989"/>
                </a:lnTo>
                <a:lnTo>
                  <a:pt x="297989" y="1505170"/>
                </a:lnTo>
                <a:lnTo>
                  <a:pt x="264594" y="1446093"/>
                </a:lnTo>
                <a:lnTo>
                  <a:pt x="249181" y="1417839"/>
                </a:lnTo>
                <a:lnTo>
                  <a:pt x="236336" y="1387017"/>
                </a:lnTo>
                <a:lnTo>
                  <a:pt x="51378" y="1371606"/>
                </a:lnTo>
                <a:lnTo>
                  <a:pt x="41102" y="1338214"/>
                </a:lnTo>
                <a:lnTo>
                  <a:pt x="30827" y="1302255"/>
                </a:lnTo>
                <a:lnTo>
                  <a:pt x="172114" y="1184101"/>
                </a:lnTo>
                <a:lnTo>
                  <a:pt x="166977" y="1153279"/>
                </a:lnTo>
                <a:lnTo>
                  <a:pt x="164408" y="1119888"/>
                </a:lnTo>
                <a:lnTo>
                  <a:pt x="161839" y="1086497"/>
                </a:lnTo>
                <a:lnTo>
                  <a:pt x="159270" y="1053105"/>
                </a:lnTo>
                <a:lnTo>
                  <a:pt x="0" y="970912"/>
                </a:lnTo>
                <a:lnTo>
                  <a:pt x="2569" y="929815"/>
                </a:lnTo>
                <a:lnTo>
                  <a:pt x="7707" y="893855"/>
                </a:lnTo>
                <a:lnTo>
                  <a:pt x="179821" y="842484"/>
                </a:lnTo>
                <a:lnTo>
                  <a:pt x="187528" y="811662"/>
                </a:lnTo>
                <a:lnTo>
                  <a:pt x="200372" y="778271"/>
                </a:lnTo>
                <a:lnTo>
                  <a:pt x="210647" y="747448"/>
                </a:lnTo>
                <a:lnTo>
                  <a:pt x="220923" y="714057"/>
                </a:lnTo>
                <a:lnTo>
                  <a:pt x="105324" y="577924"/>
                </a:lnTo>
                <a:lnTo>
                  <a:pt x="123306" y="544533"/>
                </a:lnTo>
                <a:lnTo>
                  <a:pt x="141288" y="511141"/>
                </a:lnTo>
                <a:lnTo>
                  <a:pt x="321109" y="529121"/>
                </a:lnTo>
                <a:lnTo>
                  <a:pt x="339091" y="503436"/>
                </a:lnTo>
                <a:lnTo>
                  <a:pt x="359642" y="477750"/>
                </a:lnTo>
                <a:lnTo>
                  <a:pt x="380193" y="449496"/>
                </a:lnTo>
                <a:lnTo>
                  <a:pt x="403313" y="426379"/>
                </a:lnTo>
                <a:lnTo>
                  <a:pt x="349366" y="259424"/>
                </a:lnTo>
                <a:lnTo>
                  <a:pt x="380193" y="233738"/>
                </a:lnTo>
                <a:lnTo>
                  <a:pt x="411019" y="205484"/>
                </a:lnTo>
                <a:lnTo>
                  <a:pt x="567720" y="292815"/>
                </a:lnTo>
                <a:lnTo>
                  <a:pt x="624236" y="259424"/>
                </a:lnTo>
                <a:lnTo>
                  <a:pt x="655062" y="244012"/>
                </a:lnTo>
                <a:lnTo>
                  <a:pt x="683320" y="231170"/>
                </a:lnTo>
                <a:lnTo>
                  <a:pt x="698733" y="53940"/>
                </a:lnTo>
                <a:lnTo>
                  <a:pt x="737266" y="41097"/>
                </a:lnTo>
                <a:lnTo>
                  <a:pt x="775799" y="30823"/>
                </a:lnTo>
                <a:lnTo>
                  <a:pt x="886260" y="166956"/>
                </a:lnTo>
                <a:lnTo>
                  <a:pt x="919656" y="161819"/>
                </a:lnTo>
                <a:lnTo>
                  <a:pt x="953051" y="159250"/>
                </a:lnTo>
                <a:lnTo>
                  <a:pt x="983877" y="156682"/>
                </a:lnTo>
                <a:lnTo>
                  <a:pt x="1017273" y="154113"/>
                </a:lnTo>
                <a:close/>
              </a:path>
            </a:pathLst>
          </a:custGeom>
          <a:solidFill>
            <a:srgbClr val="21AAE0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Freeform 6"/>
          <p:cNvSpPr/>
          <p:nvPr/>
        </p:nvSpPr>
        <p:spPr bwMode="auto">
          <a:xfrm>
            <a:off x="5494323" y="1834686"/>
            <a:ext cx="2223462" cy="2224191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3B3838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1425575" y="386715"/>
            <a:ext cx="89662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02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Pobieranie informacje - Twitter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14" dur="8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24" dur="7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08000000">
                                          <p:cBhvr>
                                            <p:cTn id="34" dur="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44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  <p:bldP spid="43" grpId="0"/>
          <p:bldP spid="44" grpId="0"/>
          <p:bldP spid="45" grpId="0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 bldLvl="0" animBg="1"/>
          <p:bldP spid="48" grpId="1" bldLvl="0" animBg="1"/>
          <p:bldP spid="49" grpId="0" bldLvl="0" animBg="1"/>
          <p:bldP spid="49" grpId="1" bldLvl="0" animBg="1"/>
          <p:bldP spid="5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14" dur="8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24" dur="7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08000000">
                                          <p:cBhvr>
                                            <p:cTn id="34" dur="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44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  <p:bldP spid="43" grpId="0"/>
          <p:bldP spid="44" grpId="0"/>
          <p:bldP spid="45" grpId="0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 bldLvl="0" animBg="1"/>
          <p:bldP spid="48" grpId="1" bldLvl="0" animBg="1"/>
          <p:bldP spid="49" grpId="0" bldLvl="0" animBg="1"/>
          <p:bldP spid="49" grpId="1" bldLvl="0" animBg="1"/>
          <p:bldP spid="5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燕尾形 54"/>
          <p:cNvSpPr/>
          <p:nvPr/>
        </p:nvSpPr>
        <p:spPr>
          <a:xfrm>
            <a:off x="8919845" y="1788795"/>
            <a:ext cx="2365375" cy="713105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Sentyment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6" name="文本框 56"/>
          <p:cNvSpPr txBox="1"/>
          <p:nvPr/>
        </p:nvSpPr>
        <p:spPr>
          <a:xfrm>
            <a:off x="1342436" y="2863620"/>
            <a:ext cx="9507128" cy="20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Pobranie informacji przez API udostępniane przez twittera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Tokenizacja twittów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Zastosowanie słownika fleksyjnego do uzyskania formy bazowej</a:t>
            </a:r>
            <a:endParaRPr lang="pl-PL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Ocena czy twitt niesie informację mogącą wpłynąć na kurs akcji</a:t>
            </a:r>
            <a:endParaRPr lang="pl-PL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Ocena sentymentu twittów</a:t>
            </a:r>
            <a:endParaRPr lang="pl-PL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6800850" y="1788795"/>
            <a:ext cx="2400935" cy="713105"/>
          </a:xfrm>
          <a:prstGeom prst="chevron">
            <a:avLst>
              <a:gd name="adj" fmla="val 39744"/>
            </a:avLst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Klasyfikacja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4540885" y="1788795"/>
            <a:ext cx="2544445" cy="713105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Postać bazowa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2336165" y="1788795"/>
            <a:ext cx="2488565" cy="713105"/>
          </a:xfrm>
          <a:prstGeom prst="chevron">
            <a:avLst>
              <a:gd name="adj" fmla="val 39744"/>
            </a:avLst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Tokenizacja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560341" y="1788982"/>
            <a:ext cx="2059914" cy="713139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Pobranie danych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554545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Przetwarzanie - twitty</a:t>
            </a:r>
            <a:endParaRPr lang="pl-PL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bldLvl="0" animBg="1"/>
          <p:bldP spid="56" grpId="0"/>
          <p:bldP spid="57" grpId="0" bldLvl="0" animBg="1"/>
          <p:bldP spid="58" grpId="0" bldLvl="0" animBg="1"/>
          <p:bldP spid="59" grpId="0" bldLvl="0" animBg="1"/>
          <p:bldP spid="60" grpId="0" bldLvl="0" animBg="1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bldLvl="0" animBg="1"/>
          <p:bldP spid="56" grpId="0"/>
          <p:bldP spid="57" grpId="0" bldLvl="0" animBg="1"/>
          <p:bldP spid="58" grpId="0" bldLvl="0" animBg="1"/>
          <p:bldP spid="59" grpId="0" bldLvl="0" animBg="1"/>
          <p:bldP spid="60" grpId="0" bldLvl="0" animBg="1"/>
          <p:bldP spid="3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690855" y="1913478"/>
            <a:ext cx="2813968" cy="4383216"/>
            <a:chOff x="3328227" y="1588511"/>
            <a:chExt cx="2110476" cy="3287412"/>
          </a:xfrm>
          <a:solidFill>
            <a:srgbClr val="3B3838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3911481" y="4182943"/>
              <a:ext cx="967706" cy="692980"/>
              <a:chOff x="4350532" y="1811995"/>
              <a:chExt cx="3661868" cy="2622287"/>
            </a:xfrm>
            <a:grpFill/>
          </p:grpSpPr>
          <p:sp>
            <p:nvSpPr>
              <p:cNvPr id="215" name="Freeform 36"/>
              <p:cNvSpPr/>
              <p:nvPr/>
            </p:nvSpPr>
            <p:spPr bwMode="auto">
              <a:xfrm>
                <a:off x="4539997" y="3410609"/>
                <a:ext cx="3282939" cy="162892"/>
              </a:xfrm>
              <a:custGeom>
                <a:avLst/>
                <a:gdLst>
                  <a:gd name="connsiteX0" fmla="*/ 35766 w 3282939"/>
                  <a:gd name="connsiteY0" fmla="*/ 320938 h 340225"/>
                  <a:gd name="connsiteX1" fmla="*/ 48093 w 3282939"/>
                  <a:gd name="connsiteY1" fmla="*/ 338101 h 340225"/>
                  <a:gd name="connsiteX2" fmla="*/ 0 w 3282939"/>
                  <a:gd name="connsiteY2" fmla="*/ 340225 h 340225"/>
                  <a:gd name="connsiteX3" fmla="*/ 35766 w 3282939"/>
                  <a:gd name="connsiteY3" fmla="*/ 320938 h 340225"/>
                  <a:gd name="connsiteX4" fmla="*/ 3253542 w 3282939"/>
                  <a:gd name="connsiteY4" fmla="*/ 179372 h 340225"/>
                  <a:gd name="connsiteX5" fmla="*/ 3253837 w 3282939"/>
                  <a:gd name="connsiteY5" fmla="*/ 196497 h 340225"/>
                  <a:gd name="connsiteX6" fmla="*/ 3253542 w 3282939"/>
                  <a:gd name="connsiteY6" fmla="*/ 179372 h 340225"/>
                  <a:gd name="connsiteX7" fmla="*/ 3282939 w 3282939"/>
                  <a:gd name="connsiteY7" fmla="*/ 0 h 340225"/>
                  <a:gd name="connsiteX8" fmla="*/ 3202017 w 3282939"/>
                  <a:gd name="connsiteY8" fmla="*/ 103183 h 340225"/>
                  <a:gd name="connsiteX9" fmla="*/ 3217148 w 3282939"/>
                  <a:gd name="connsiteY9" fmla="*/ 145976 h 340225"/>
                  <a:gd name="connsiteX10" fmla="*/ 15867 w 3282939"/>
                  <a:gd name="connsiteY10" fmla="*/ 144596 h 340225"/>
                  <a:gd name="connsiteX11" fmla="*/ 13528 w 3282939"/>
                  <a:gd name="connsiteY11" fmla="*/ 151326 h 340225"/>
                  <a:gd name="connsiteX12" fmla="*/ 0 w 3282939"/>
                  <a:gd name="connsiteY12" fmla="*/ 145014 h 340225"/>
                  <a:gd name="connsiteX13" fmla="*/ 3282939 w 3282939"/>
                  <a:gd name="connsiteY13" fmla="*/ 0 h 340225"/>
                  <a:gd name="connsiteX0-1" fmla="*/ 35766 w 3282939"/>
                  <a:gd name="connsiteY0-2" fmla="*/ 320938 h 340225"/>
                  <a:gd name="connsiteX1-3" fmla="*/ 48093 w 3282939"/>
                  <a:gd name="connsiteY1-4" fmla="*/ 338101 h 340225"/>
                  <a:gd name="connsiteX2-5" fmla="*/ 0 w 3282939"/>
                  <a:gd name="connsiteY2-6" fmla="*/ 340225 h 340225"/>
                  <a:gd name="connsiteX3-7" fmla="*/ 35766 w 3282939"/>
                  <a:gd name="connsiteY3-8" fmla="*/ 320938 h 340225"/>
                  <a:gd name="connsiteX4-9" fmla="*/ 3282939 w 3282939"/>
                  <a:gd name="connsiteY4-10" fmla="*/ 0 h 340225"/>
                  <a:gd name="connsiteX5-11" fmla="*/ 3202017 w 3282939"/>
                  <a:gd name="connsiteY5-12" fmla="*/ 103183 h 340225"/>
                  <a:gd name="connsiteX6-13" fmla="*/ 3217148 w 3282939"/>
                  <a:gd name="connsiteY6-14" fmla="*/ 145976 h 340225"/>
                  <a:gd name="connsiteX7-15" fmla="*/ 15867 w 3282939"/>
                  <a:gd name="connsiteY7-16" fmla="*/ 144596 h 340225"/>
                  <a:gd name="connsiteX8-17" fmla="*/ 13528 w 3282939"/>
                  <a:gd name="connsiteY8-18" fmla="*/ 151326 h 340225"/>
                  <a:gd name="connsiteX9-19" fmla="*/ 0 w 3282939"/>
                  <a:gd name="connsiteY9-20" fmla="*/ 145014 h 340225"/>
                  <a:gd name="connsiteX10-21" fmla="*/ 3282939 w 3282939"/>
                  <a:gd name="connsiteY10-22" fmla="*/ 0 h 340225"/>
                  <a:gd name="connsiteX0-23" fmla="*/ 0 w 3282939"/>
                  <a:gd name="connsiteY0-24" fmla="*/ 340225 h 340225"/>
                  <a:gd name="connsiteX1-25" fmla="*/ 48093 w 3282939"/>
                  <a:gd name="connsiteY1-26" fmla="*/ 338101 h 340225"/>
                  <a:gd name="connsiteX2-27" fmla="*/ 0 w 3282939"/>
                  <a:gd name="connsiteY2-28" fmla="*/ 340225 h 340225"/>
                  <a:gd name="connsiteX3-29" fmla="*/ 3282939 w 3282939"/>
                  <a:gd name="connsiteY3-30" fmla="*/ 0 h 340225"/>
                  <a:gd name="connsiteX4-31" fmla="*/ 3202017 w 3282939"/>
                  <a:gd name="connsiteY4-32" fmla="*/ 103183 h 340225"/>
                  <a:gd name="connsiteX5-33" fmla="*/ 3217148 w 3282939"/>
                  <a:gd name="connsiteY5-34" fmla="*/ 145976 h 340225"/>
                  <a:gd name="connsiteX6-35" fmla="*/ 15867 w 3282939"/>
                  <a:gd name="connsiteY6-36" fmla="*/ 144596 h 340225"/>
                  <a:gd name="connsiteX7-37" fmla="*/ 13528 w 3282939"/>
                  <a:gd name="connsiteY7-38" fmla="*/ 151326 h 340225"/>
                  <a:gd name="connsiteX8-39" fmla="*/ 0 w 3282939"/>
                  <a:gd name="connsiteY8-40" fmla="*/ 145014 h 340225"/>
                  <a:gd name="connsiteX9-41" fmla="*/ 3282939 w 3282939"/>
                  <a:gd name="connsiteY9-42" fmla="*/ 0 h 340225"/>
                  <a:gd name="connsiteX0-43" fmla="*/ 3282939 w 3374379"/>
                  <a:gd name="connsiteY0-44" fmla="*/ 0 h 151326"/>
                  <a:gd name="connsiteX1-45" fmla="*/ 3202017 w 3374379"/>
                  <a:gd name="connsiteY1-46" fmla="*/ 103183 h 151326"/>
                  <a:gd name="connsiteX2-47" fmla="*/ 3217148 w 3374379"/>
                  <a:gd name="connsiteY2-48" fmla="*/ 145976 h 151326"/>
                  <a:gd name="connsiteX3-49" fmla="*/ 15867 w 3374379"/>
                  <a:gd name="connsiteY3-50" fmla="*/ 144596 h 151326"/>
                  <a:gd name="connsiteX4-51" fmla="*/ 13528 w 3374379"/>
                  <a:gd name="connsiteY4-52" fmla="*/ 151326 h 151326"/>
                  <a:gd name="connsiteX5-53" fmla="*/ 0 w 3374379"/>
                  <a:gd name="connsiteY5-54" fmla="*/ 145014 h 151326"/>
                  <a:gd name="connsiteX6-55" fmla="*/ 3374379 w 3374379"/>
                  <a:gd name="connsiteY6-56" fmla="*/ 81944 h 151326"/>
                  <a:gd name="connsiteX0-57" fmla="*/ 3282939 w 3282939"/>
                  <a:gd name="connsiteY0-58" fmla="*/ 0 h 151326"/>
                  <a:gd name="connsiteX1-59" fmla="*/ 3202017 w 3282939"/>
                  <a:gd name="connsiteY1-60" fmla="*/ 103183 h 151326"/>
                  <a:gd name="connsiteX2-61" fmla="*/ 3217148 w 3282939"/>
                  <a:gd name="connsiteY2-62" fmla="*/ 145976 h 151326"/>
                  <a:gd name="connsiteX3-63" fmla="*/ 15867 w 3282939"/>
                  <a:gd name="connsiteY3-64" fmla="*/ 144596 h 151326"/>
                  <a:gd name="connsiteX4-65" fmla="*/ 13528 w 3282939"/>
                  <a:gd name="connsiteY4-66" fmla="*/ 151326 h 151326"/>
                  <a:gd name="connsiteX5-67" fmla="*/ 0 w 3282939"/>
                  <a:gd name="connsiteY5-68" fmla="*/ 145014 h 151326"/>
                  <a:gd name="connsiteX6-69" fmla="*/ 3272779 w 3282939"/>
                  <a:gd name="connsiteY6-70" fmla="*/ 7967 h 151326"/>
                  <a:gd name="connsiteX0-71" fmla="*/ 3282939 w 3282939"/>
                  <a:gd name="connsiteY0-72" fmla="*/ 0 h 145976"/>
                  <a:gd name="connsiteX1-73" fmla="*/ 3202017 w 3282939"/>
                  <a:gd name="connsiteY1-74" fmla="*/ 103183 h 145976"/>
                  <a:gd name="connsiteX2-75" fmla="*/ 3217148 w 3282939"/>
                  <a:gd name="connsiteY2-76" fmla="*/ 145976 h 145976"/>
                  <a:gd name="connsiteX3-77" fmla="*/ 15867 w 3282939"/>
                  <a:gd name="connsiteY3-78" fmla="*/ 144596 h 145976"/>
                  <a:gd name="connsiteX4-79" fmla="*/ 0 w 3282939"/>
                  <a:gd name="connsiteY4-80" fmla="*/ 145014 h 145976"/>
                  <a:gd name="connsiteX5-81" fmla="*/ 3272779 w 3282939"/>
                  <a:gd name="connsiteY5-82" fmla="*/ 7967 h 1459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282939" h="145976">
                    <a:close/>
                    <a:moveTo>
                      <a:pt x="3282939" y="0"/>
                    </a:moveTo>
                    <a:cubicBezTo>
                      <a:pt x="3192270" y="39034"/>
                      <a:pt x="3202013" y="103156"/>
                      <a:pt x="3202017" y="103183"/>
                    </a:cubicBezTo>
                    <a:cubicBezTo>
                      <a:pt x="3202746" y="119931"/>
                      <a:pt x="3208611" y="134207"/>
                      <a:pt x="3217148" y="145976"/>
                    </a:cubicBezTo>
                    <a:lnTo>
                      <a:pt x="15867" y="144596"/>
                    </a:lnTo>
                    <a:lnTo>
                      <a:pt x="0" y="145014"/>
                    </a:lnTo>
                    <a:lnTo>
                      <a:pt x="3272779" y="7967"/>
                    </a:lnTo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6" name="Freeform 38"/>
              <p:cNvSpPr/>
              <p:nvPr/>
            </p:nvSpPr>
            <p:spPr bwMode="auto">
              <a:xfrm>
                <a:off x="4548266" y="3630966"/>
                <a:ext cx="3266400" cy="53467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7" name="Freeform 38"/>
              <p:cNvSpPr/>
              <p:nvPr/>
            </p:nvSpPr>
            <p:spPr bwMode="auto">
              <a:xfrm>
                <a:off x="4527833" y="3574415"/>
                <a:ext cx="3266400" cy="52451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8" name="矩形 2788"/>
              <p:cNvSpPr/>
              <p:nvPr/>
            </p:nvSpPr>
            <p:spPr>
              <a:xfrm rot="1283126">
                <a:off x="4475511" y="3459588"/>
                <a:ext cx="3292758" cy="452993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-1" fmla="*/ 122548 w 5840359"/>
                  <a:gd name="connsiteY0-2" fmla="*/ 0 h 237842"/>
                  <a:gd name="connsiteX1-3" fmla="*/ 5840359 w 5840359"/>
                  <a:gd name="connsiteY1-4" fmla="*/ 0 h 237842"/>
                  <a:gd name="connsiteX2-5" fmla="*/ 5840359 w 5840359"/>
                  <a:gd name="connsiteY2-6" fmla="*/ 237842 h 237842"/>
                  <a:gd name="connsiteX3-7" fmla="*/ 0 w 5840359"/>
                  <a:gd name="connsiteY3-8" fmla="*/ 200134 h 237842"/>
                  <a:gd name="connsiteX4-9" fmla="*/ 122548 w 5840359"/>
                  <a:gd name="connsiteY4-10" fmla="*/ 0 h 237842"/>
                  <a:gd name="connsiteX0-11" fmla="*/ 223749 w 5941560"/>
                  <a:gd name="connsiteY0-12" fmla="*/ 0 h 237842"/>
                  <a:gd name="connsiteX1-13" fmla="*/ 5941560 w 5941560"/>
                  <a:gd name="connsiteY1-14" fmla="*/ 0 h 237842"/>
                  <a:gd name="connsiteX2-15" fmla="*/ 5941560 w 5941560"/>
                  <a:gd name="connsiteY2-16" fmla="*/ 237842 h 237842"/>
                  <a:gd name="connsiteX3-17" fmla="*/ 101201 w 5941560"/>
                  <a:gd name="connsiteY3-18" fmla="*/ 200134 h 237842"/>
                  <a:gd name="connsiteX4-19" fmla="*/ 223749 w 5941560"/>
                  <a:gd name="connsiteY4-20" fmla="*/ 0 h 237842"/>
                  <a:gd name="connsiteX0-21" fmla="*/ 258267 w 5976078"/>
                  <a:gd name="connsiteY0-22" fmla="*/ 0 h 237842"/>
                  <a:gd name="connsiteX1-23" fmla="*/ 5976078 w 5976078"/>
                  <a:gd name="connsiteY1-24" fmla="*/ 0 h 237842"/>
                  <a:gd name="connsiteX2-25" fmla="*/ 5976078 w 5976078"/>
                  <a:gd name="connsiteY2-26" fmla="*/ 237842 h 237842"/>
                  <a:gd name="connsiteX3-27" fmla="*/ 135719 w 5976078"/>
                  <a:gd name="connsiteY3-28" fmla="*/ 200134 h 237842"/>
                  <a:gd name="connsiteX4-29" fmla="*/ 258267 w 5976078"/>
                  <a:gd name="connsiteY4-30" fmla="*/ 0 h 237842"/>
                  <a:gd name="connsiteX0-31" fmla="*/ 336427 w 6054238"/>
                  <a:gd name="connsiteY0-32" fmla="*/ 0 h 237842"/>
                  <a:gd name="connsiteX1-33" fmla="*/ 6054238 w 6054238"/>
                  <a:gd name="connsiteY1-34" fmla="*/ 0 h 237842"/>
                  <a:gd name="connsiteX2-35" fmla="*/ 6054238 w 6054238"/>
                  <a:gd name="connsiteY2-36" fmla="*/ 237842 h 237842"/>
                  <a:gd name="connsiteX3-37" fmla="*/ 110185 w 6054238"/>
                  <a:gd name="connsiteY3-38" fmla="*/ 200134 h 237842"/>
                  <a:gd name="connsiteX4-39" fmla="*/ 336427 w 6054238"/>
                  <a:gd name="connsiteY4-40" fmla="*/ 0 h 237842"/>
                  <a:gd name="connsiteX0-41" fmla="*/ 340565 w 6058376"/>
                  <a:gd name="connsiteY0-42" fmla="*/ 0 h 237842"/>
                  <a:gd name="connsiteX1-43" fmla="*/ 6058376 w 6058376"/>
                  <a:gd name="connsiteY1-44" fmla="*/ 0 h 237842"/>
                  <a:gd name="connsiteX2-45" fmla="*/ 6058376 w 6058376"/>
                  <a:gd name="connsiteY2-46" fmla="*/ 237842 h 237842"/>
                  <a:gd name="connsiteX3-47" fmla="*/ 114323 w 6058376"/>
                  <a:gd name="connsiteY3-48" fmla="*/ 200134 h 237842"/>
                  <a:gd name="connsiteX4-49" fmla="*/ 340565 w 6058376"/>
                  <a:gd name="connsiteY4-50" fmla="*/ 0 h 237842"/>
                  <a:gd name="connsiteX0-51" fmla="*/ 340565 w 6213394"/>
                  <a:gd name="connsiteY0-52" fmla="*/ 0 h 237842"/>
                  <a:gd name="connsiteX1-53" fmla="*/ 6058376 w 6213394"/>
                  <a:gd name="connsiteY1-54" fmla="*/ 0 h 237842"/>
                  <a:gd name="connsiteX2-55" fmla="*/ 6058376 w 6213394"/>
                  <a:gd name="connsiteY2-56" fmla="*/ 237842 h 237842"/>
                  <a:gd name="connsiteX3-57" fmla="*/ 114323 w 6213394"/>
                  <a:gd name="connsiteY3-58" fmla="*/ 200134 h 237842"/>
                  <a:gd name="connsiteX4-59" fmla="*/ 340565 w 6213394"/>
                  <a:gd name="connsiteY4-60" fmla="*/ 0 h 237842"/>
                  <a:gd name="connsiteX0-61" fmla="*/ 340565 w 6236541"/>
                  <a:gd name="connsiteY0-62" fmla="*/ 0 h 237842"/>
                  <a:gd name="connsiteX1-63" fmla="*/ 6058376 w 6236541"/>
                  <a:gd name="connsiteY1-64" fmla="*/ 0 h 237842"/>
                  <a:gd name="connsiteX2-65" fmla="*/ 6058376 w 6236541"/>
                  <a:gd name="connsiteY2-66" fmla="*/ 237842 h 237842"/>
                  <a:gd name="connsiteX3-67" fmla="*/ 114323 w 6236541"/>
                  <a:gd name="connsiteY3-68" fmla="*/ 200134 h 237842"/>
                  <a:gd name="connsiteX4-69" fmla="*/ 340565 w 6236541"/>
                  <a:gd name="connsiteY4-70" fmla="*/ 0 h 2378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softEdge rad="1270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19" name="组合 218"/>
              <p:cNvGrpSpPr/>
              <p:nvPr/>
            </p:nvGrpSpPr>
            <p:grpSpPr>
              <a:xfrm>
                <a:off x="4350532" y="1811995"/>
                <a:ext cx="3661868" cy="598986"/>
                <a:chOff x="4350532" y="2259168"/>
                <a:chExt cx="3661868" cy="598986"/>
              </a:xfrm>
              <a:grpFill/>
            </p:grpSpPr>
            <p:sp>
              <p:nvSpPr>
                <p:cNvPr id="234" name="Freeform 35"/>
                <p:cNvSpPr/>
                <p:nvPr/>
              </p:nvSpPr>
              <p:spPr bwMode="auto">
                <a:xfrm>
                  <a:off x="4466938" y="2451774"/>
                  <a:ext cx="3396347" cy="406380"/>
                </a:xfrm>
                <a:custGeom>
                  <a:avLst/>
                  <a:gdLst>
                    <a:gd name="T0" fmla="*/ 1 w 2434"/>
                    <a:gd name="T1" fmla="*/ 0 h 291"/>
                    <a:gd name="T2" fmla="*/ 1 w 2434"/>
                    <a:gd name="T3" fmla="*/ 271 h 291"/>
                    <a:gd name="T4" fmla="*/ 41 w 2434"/>
                    <a:gd name="T5" fmla="*/ 291 h 291"/>
                    <a:gd name="T6" fmla="*/ 2383 w 2434"/>
                    <a:gd name="T7" fmla="*/ 189 h 291"/>
                    <a:gd name="T8" fmla="*/ 2430 w 2434"/>
                    <a:gd name="T9" fmla="*/ 140 h 291"/>
                    <a:gd name="T10" fmla="*/ 2430 w 2434"/>
                    <a:gd name="T11" fmla="*/ 0 h 291"/>
                    <a:gd name="T12" fmla="*/ 2322 w 2434"/>
                    <a:gd name="T13" fmla="*/ 21 h 291"/>
                    <a:gd name="T14" fmla="*/ 113 w 2434"/>
                    <a:gd name="T15" fmla="*/ 21 h 291"/>
                    <a:gd name="T16" fmla="*/ 1 w 2434"/>
                    <a:gd name="T17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34" h="291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5" name="Freeform 40"/>
                <p:cNvSpPr/>
                <p:nvPr/>
              </p:nvSpPr>
              <p:spPr bwMode="auto">
                <a:xfrm>
                  <a:off x="4376932" y="2259168"/>
                  <a:ext cx="3570004" cy="238630"/>
                </a:xfrm>
                <a:custGeom>
                  <a:avLst/>
                  <a:gdLst>
                    <a:gd name="T0" fmla="*/ 153 w 2559"/>
                    <a:gd name="T1" fmla="*/ 7 h 171"/>
                    <a:gd name="T2" fmla="*/ 1 w 2559"/>
                    <a:gd name="T3" fmla="*/ 92 h 171"/>
                    <a:gd name="T4" fmla="*/ 144 w 2559"/>
                    <a:gd name="T5" fmla="*/ 171 h 171"/>
                    <a:gd name="T6" fmla="*/ 2399 w 2559"/>
                    <a:gd name="T7" fmla="*/ 171 h 171"/>
                    <a:gd name="T8" fmla="*/ 2551 w 2559"/>
                    <a:gd name="T9" fmla="*/ 94 h 171"/>
                    <a:gd name="T10" fmla="*/ 2399 w 2559"/>
                    <a:gd name="T11" fmla="*/ 7 h 171"/>
                    <a:gd name="T12" fmla="*/ 2398 w 2559"/>
                    <a:gd name="T13" fmla="*/ 7 h 171"/>
                    <a:gd name="T14" fmla="*/ 2399 w 2559"/>
                    <a:gd name="T15" fmla="*/ 7 h 171"/>
                    <a:gd name="T16" fmla="*/ 153 w 2559"/>
                    <a:gd name="T17" fmla="*/ 7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59" h="171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6" name="矩形 2788"/>
                <p:cNvSpPr/>
                <p:nvPr/>
              </p:nvSpPr>
              <p:spPr>
                <a:xfrm>
                  <a:off x="4350532" y="2274408"/>
                  <a:ext cx="3661868" cy="261491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20" name="组合 219"/>
              <p:cNvGrpSpPr/>
              <p:nvPr/>
            </p:nvGrpSpPr>
            <p:grpSpPr>
              <a:xfrm>
                <a:off x="4513666" y="2274205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32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3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21" name="组合 220"/>
              <p:cNvGrpSpPr/>
              <p:nvPr/>
            </p:nvGrpSpPr>
            <p:grpSpPr>
              <a:xfrm>
                <a:off x="4513666" y="2657696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30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1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22" name="Freeform 37"/>
              <p:cNvSpPr/>
              <p:nvPr/>
            </p:nvSpPr>
            <p:spPr bwMode="auto">
              <a:xfrm>
                <a:off x="4438212" y="2463286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23" name="组合 222"/>
              <p:cNvGrpSpPr/>
              <p:nvPr/>
            </p:nvGrpSpPr>
            <p:grpSpPr>
              <a:xfrm>
                <a:off x="4513666" y="3041297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28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9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24" name="Freeform 37"/>
              <p:cNvSpPr/>
              <p:nvPr/>
            </p:nvSpPr>
            <p:spPr bwMode="auto">
              <a:xfrm>
                <a:off x="4438212" y="3230378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5" name="Freeform 37"/>
              <p:cNvSpPr/>
              <p:nvPr/>
            </p:nvSpPr>
            <p:spPr bwMode="auto">
              <a:xfrm>
                <a:off x="4438212" y="2846777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6" name="Freeform 38"/>
              <p:cNvSpPr/>
              <p:nvPr/>
            </p:nvSpPr>
            <p:spPr bwMode="auto">
              <a:xfrm rot="1313089">
                <a:off x="4499716" y="3552379"/>
                <a:ext cx="3266400" cy="829006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softEdge rad="2286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7" name="Freeform 39"/>
              <p:cNvSpPr/>
              <p:nvPr/>
            </p:nvSpPr>
            <p:spPr bwMode="auto">
              <a:xfrm>
                <a:off x="4968446" y="4105279"/>
                <a:ext cx="2382168" cy="329003"/>
              </a:xfrm>
              <a:custGeom>
                <a:avLst/>
                <a:gdLst>
                  <a:gd name="T0" fmla="*/ 0 w 1707"/>
                  <a:gd name="T1" fmla="*/ 0 h 236"/>
                  <a:gd name="T2" fmla="*/ 82 w 1707"/>
                  <a:gd name="T3" fmla="*/ 104 h 236"/>
                  <a:gd name="T4" fmla="*/ 181 w 1707"/>
                  <a:gd name="T5" fmla="*/ 191 h 236"/>
                  <a:gd name="T6" fmla="*/ 857 w 1707"/>
                  <a:gd name="T7" fmla="*/ 231 h 236"/>
                  <a:gd name="T8" fmla="*/ 1524 w 1707"/>
                  <a:gd name="T9" fmla="*/ 192 h 236"/>
                  <a:gd name="T10" fmla="*/ 1553 w 1707"/>
                  <a:gd name="T11" fmla="*/ 159 h 236"/>
                  <a:gd name="T12" fmla="*/ 1675 w 1707"/>
                  <a:gd name="T13" fmla="*/ 55 h 236"/>
                  <a:gd name="T14" fmla="*/ 1707 w 1707"/>
                  <a:gd name="T15" fmla="*/ 0 h 236"/>
                  <a:gd name="T16" fmla="*/ 0 w 1707"/>
                  <a:gd name="T17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7" h="236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4" name="Oval 129"/>
            <p:cNvSpPr>
              <a:spLocks noChangeArrowheads="1"/>
            </p:cNvSpPr>
            <p:nvPr/>
          </p:nvSpPr>
          <p:spPr bwMode="auto">
            <a:xfrm>
              <a:off x="5242163" y="2727536"/>
              <a:ext cx="196540" cy="19654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Rectangle 293"/>
            <p:cNvSpPr>
              <a:spLocks noChangeArrowheads="1"/>
            </p:cNvSpPr>
            <p:nvPr/>
          </p:nvSpPr>
          <p:spPr bwMode="auto">
            <a:xfrm>
              <a:off x="4374055" y="3402631"/>
              <a:ext cx="20250" cy="64322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" name="Freeform 294"/>
            <p:cNvSpPr/>
            <p:nvPr/>
          </p:nvSpPr>
          <p:spPr bwMode="auto">
            <a:xfrm>
              <a:off x="4381202" y="4033940"/>
              <a:ext cx="298979" cy="32161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" name="Freeform 295"/>
            <p:cNvSpPr/>
            <p:nvPr/>
          </p:nvSpPr>
          <p:spPr bwMode="auto">
            <a:xfrm>
              <a:off x="4159649" y="3755211"/>
              <a:ext cx="226318" cy="297787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" name="Freeform 296"/>
            <p:cNvSpPr/>
            <p:nvPr/>
          </p:nvSpPr>
          <p:spPr bwMode="auto">
            <a:xfrm>
              <a:off x="4369291" y="3788563"/>
              <a:ext cx="334713" cy="26443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" name="Freeform 297"/>
            <p:cNvSpPr/>
            <p:nvPr/>
          </p:nvSpPr>
          <p:spPr bwMode="auto">
            <a:xfrm>
              <a:off x="3914272" y="4039895"/>
              <a:ext cx="465739" cy="30970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" name="Freeform 298"/>
            <p:cNvSpPr/>
            <p:nvPr/>
          </p:nvSpPr>
          <p:spPr bwMode="auto">
            <a:xfrm>
              <a:off x="3809451" y="3712330"/>
              <a:ext cx="114350" cy="35258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" name="Freeform 299"/>
            <p:cNvSpPr/>
            <p:nvPr/>
          </p:nvSpPr>
          <p:spPr bwMode="auto">
            <a:xfrm>
              <a:off x="3903552" y="3758784"/>
              <a:ext cx="269200" cy="30374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" name="Freeform 300"/>
            <p:cNvSpPr/>
            <p:nvPr/>
          </p:nvSpPr>
          <p:spPr bwMode="auto">
            <a:xfrm>
              <a:off x="3811833" y="3703991"/>
              <a:ext cx="358536" cy="63131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" name="Freeform 301"/>
            <p:cNvSpPr/>
            <p:nvPr/>
          </p:nvSpPr>
          <p:spPr bwMode="auto">
            <a:xfrm>
              <a:off x="4158458" y="3402631"/>
              <a:ext cx="234657" cy="357345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Freeform 302"/>
            <p:cNvSpPr/>
            <p:nvPr/>
          </p:nvSpPr>
          <p:spPr bwMode="auto">
            <a:xfrm>
              <a:off x="4690902" y="3595597"/>
              <a:ext cx="269200" cy="207260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" name="Freeform 303"/>
            <p:cNvSpPr/>
            <p:nvPr/>
          </p:nvSpPr>
          <p:spPr bwMode="auto">
            <a:xfrm>
              <a:off x="4674226" y="3798092"/>
              <a:ext cx="30970" cy="254906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" name="Freeform 304"/>
            <p:cNvSpPr/>
            <p:nvPr/>
          </p:nvSpPr>
          <p:spPr bwMode="auto">
            <a:xfrm>
              <a:off x="4170369" y="3739726"/>
              <a:ext cx="524105" cy="70278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" name="Freeform 305"/>
            <p:cNvSpPr/>
            <p:nvPr/>
          </p:nvSpPr>
          <p:spPr bwMode="auto">
            <a:xfrm>
              <a:off x="4680181" y="3445512"/>
              <a:ext cx="25014" cy="351389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" name="Freeform 306"/>
            <p:cNvSpPr/>
            <p:nvPr/>
          </p:nvSpPr>
          <p:spPr bwMode="auto">
            <a:xfrm>
              <a:off x="4688519" y="3777843"/>
              <a:ext cx="216789" cy="234657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" name="Freeform 307"/>
            <p:cNvSpPr/>
            <p:nvPr/>
          </p:nvSpPr>
          <p:spPr bwMode="auto">
            <a:xfrm>
              <a:off x="4683755" y="3998205"/>
              <a:ext cx="216789" cy="71469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" name="Freeform 308"/>
            <p:cNvSpPr/>
            <p:nvPr/>
          </p:nvSpPr>
          <p:spPr bwMode="auto">
            <a:xfrm>
              <a:off x="4893397" y="3605126"/>
              <a:ext cx="67896" cy="406182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" name="Freeform 309"/>
            <p:cNvSpPr/>
            <p:nvPr/>
          </p:nvSpPr>
          <p:spPr bwMode="auto">
            <a:xfrm>
              <a:off x="4944616" y="3239443"/>
              <a:ext cx="195348" cy="372830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" name="Freeform 310"/>
            <p:cNvSpPr/>
            <p:nvPr/>
          </p:nvSpPr>
          <p:spPr bwMode="auto">
            <a:xfrm>
              <a:off x="5119715" y="2789189"/>
              <a:ext cx="229892" cy="458593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8" name="Freeform 311"/>
            <p:cNvSpPr/>
            <p:nvPr/>
          </p:nvSpPr>
          <p:spPr bwMode="auto">
            <a:xfrm>
              <a:off x="4893397" y="2991684"/>
              <a:ext cx="244186" cy="258480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" name="Freeform 312"/>
            <p:cNvSpPr/>
            <p:nvPr/>
          </p:nvSpPr>
          <p:spPr bwMode="auto">
            <a:xfrm>
              <a:off x="4683755" y="2991684"/>
              <a:ext cx="226318" cy="464548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" name="Freeform 313"/>
            <p:cNvSpPr/>
            <p:nvPr/>
          </p:nvSpPr>
          <p:spPr bwMode="auto">
            <a:xfrm>
              <a:off x="4382394" y="3395484"/>
              <a:ext cx="306126" cy="65514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" name="Freeform 314"/>
            <p:cNvSpPr/>
            <p:nvPr/>
          </p:nvSpPr>
          <p:spPr bwMode="auto">
            <a:xfrm>
              <a:off x="4690902" y="3437174"/>
              <a:ext cx="265627" cy="171525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" name="Freeform 315"/>
            <p:cNvSpPr/>
            <p:nvPr/>
          </p:nvSpPr>
          <p:spPr bwMode="auto">
            <a:xfrm>
              <a:off x="4694475" y="3234679"/>
              <a:ext cx="437152" cy="217981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" name="Freeform 316"/>
            <p:cNvSpPr/>
            <p:nvPr/>
          </p:nvSpPr>
          <p:spPr bwMode="auto">
            <a:xfrm>
              <a:off x="4623006" y="3070300"/>
              <a:ext cx="79807" cy="371638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" name="Freeform 317"/>
            <p:cNvSpPr/>
            <p:nvPr/>
          </p:nvSpPr>
          <p:spPr bwMode="auto">
            <a:xfrm>
              <a:off x="4371673" y="3076256"/>
              <a:ext cx="22632" cy="3263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" name="Freeform 318"/>
            <p:cNvSpPr/>
            <p:nvPr/>
          </p:nvSpPr>
          <p:spPr bwMode="auto">
            <a:xfrm>
              <a:off x="4351424" y="2570018"/>
              <a:ext cx="39308" cy="512194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" name="Freeform 319"/>
            <p:cNvSpPr/>
            <p:nvPr/>
          </p:nvSpPr>
          <p:spPr bwMode="auto">
            <a:xfrm>
              <a:off x="4385968" y="3058389"/>
              <a:ext cx="250141" cy="38117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" name="Freeform 320"/>
            <p:cNvSpPr/>
            <p:nvPr/>
          </p:nvSpPr>
          <p:spPr bwMode="auto">
            <a:xfrm>
              <a:off x="4028622" y="3082212"/>
              <a:ext cx="357345" cy="240612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" name="Freeform 321"/>
            <p:cNvSpPr/>
            <p:nvPr/>
          </p:nvSpPr>
          <p:spPr bwMode="auto">
            <a:xfrm>
              <a:off x="3807069" y="3309721"/>
              <a:ext cx="237039" cy="404991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" name="Freeform 322"/>
            <p:cNvSpPr/>
            <p:nvPr/>
          </p:nvSpPr>
          <p:spPr bwMode="auto">
            <a:xfrm>
              <a:off x="3811833" y="3399057"/>
              <a:ext cx="574134" cy="309699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" name="Freeform 323"/>
            <p:cNvSpPr/>
            <p:nvPr/>
          </p:nvSpPr>
          <p:spPr bwMode="auto">
            <a:xfrm>
              <a:off x="4027432" y="3309721"/>
              <a:ext cx="145320" cy="443107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" name="Freeform 324"/>
            <p:cNvSpPr/>
            <p:nvPr/>
          </p:nvSpPr>
          <p:spPr bwMode="auto">
            <a:xfrm>
              <a:off x="3516428" y="3091741"/>
              <a:ext cx="306126" cy="612250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" name="Freeform 325"/>
            <p:cNvSpPr/>
            <p:nvPr/>
          </p:nvSpPr>
          <p:spPr bwMode="auto">
            <a:xfrm>
              <a:off x="3386594" y="2459241"/>
              <a:ext cx="147702" cy="644412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" name="Freeform 326"/>
            <p:cNvSpPr/>
            <p:nvPr/>
          </p:nvSpPr>
          <p:spPr bwMode="auto">
            <a:xfrm>
              <a:off x="3391358" y="2458050"/>
              <a:ext cx="291832" cy="246568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Freeform 327"/>
            <p:cNvSpPr/>
            <p:nvPr/>
          </p:nvSpPr>
          <p:spPr bwMode="auto">
            <a:xfrm>
              <a:off x="3514046" y="2696279"/>
              <a:ext cx="175099" cy="395461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Freeform 328"/>
            <p:cNvSpPr/>
            <p:nvPr/>
          </p:nvSpPr>
          <p:spPr bwMode="auto">
            <a:xfrm>
              <a:off x="3672469" y="2687942"/>
              <a:ext cx="313272" cy="185819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" name="Freeform 329"/>
            <p:cNvSpPr/>
            <p:nvPr/>
          </p:nvSpPr>
          <p:spPr bwMode="auto">
            <a:xfrm>
              <a:off x="3966683" y="2861849"/>
              <a:ext cx="75043" cy="456210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" name="Freeform 330"/>
            <p:cNvSpPr/>
            <p:nvPr/>
          </p:nvSpPr>
          <p:spPr bwMode="auto">
            <a:xfrm>
              <a:off x="3977403" y="2855893"/>
              <a:ext cx="404991" cy="237039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8" name="Freeform 331"/>
            <p:cNvSpPr/>
            <p:nvPr/>
          </p:nvSpPr>
          <p:spPr bwMode="auto">
            <a:xfrm>
              <a:off x="3930948" y="2624810"/>
              <a:ext cx="57175" cy="241804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9" name="Freeform 332"/>
            <p:cNvSpPr/>
            <p:nvPr/>
          </p:nvSpPr>
          <p:spPr bwMode="auto">
            <a:xfrm>
              <a:off x="3521193" y="2852320"/>
              <a:ext cx="458593" cy="23823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0" name="Freeform 333"/>
            <p:cNvSpPr/>
            <p:nvPr/>
          </p:nvSpPr>
          <p:spPr bwMode="auto">
            <a:xfrm>
              <a:off x="3524767" y="3075065"/>
              <a:ext cx="508621" cy="23823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1" name="Freeform 334"/>
            <p:cNvSpPr/>
            <p:nvPr/>
          </p:nvSpPr>
          <p:spPr bwMode="auto">
            <a:xfrm>
              <a:off x="4038152" y="3234679"/>
              <a:ext cx="1086328" cy="89337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2" name="Freeform 335"/>
            <p:cNvSpPr/>
            <p:nvPr/>
          </p:nvSpPr>
          <p:spPr bwMode="auto">
            <a:xfrm>
              <a:off x="4896970" y="2786807"/>
              <a:ext cx="447872" cy="21559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" name="Freeform 336"/>
            <p:cNvSpPr/>
            <p:nvPr/>
          </p:nvSpPr>
          <p:spPr bwMode="auto">
            <a:xfrm>
              <a:off x="4628962" y="2983347"/>
              <a:ext cx="275156" cy="91719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4" name="Freeform 337"/>
            <p:cNvSpPr/>
            <p:nvPr/>
          </p:nvSpPr>
          <p:spPr bwMode="auto">
            <a:xfrm>
              <a:off x="5305534" y="2218629"/>
              <a:ext cx="45264" cy="578898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" name="Freeform 338"/>
            <p:cNvSpPr/>
            <p:nvPr/>
          </p:nvSpPr>
          <p:spPr bwMode="auto">
            <a:xfrm>
              <a:off x="4994644" y="1856520"/>
              <a:ext cx="327566" cy="371638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6" name="Freeform 339"/>
            <p:cNvSpPr/>
            <p:nvPr/>
          </p:nvSpPr>
          <p:spPr bwMode="auto">
            <a:xfrm>
              <a:off x="5056584" y="2217438"/>
              <a:ext cx="260862" cy="203687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7" name="Freeform 340"/>
            <p:cNvSpPr/>
            <p:nvPr/>
          </p:nvSpPr>
          <p:spPr bwMode="auto">
            <a:xfrm>
              <a:off x="4793341" y="2406831"/>
              <a:ext cx="278729" cy="240612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8" name="Freeform 341"/>
            <p:cNvSpPr/>
            <p:nvPr/>
          </p:nvSpPr>
          <p:spPr bwMode="auto">
            <a:xfrm>
              <a:off x="4359762" y="2570018"/>
              <a:ext cx="444299" cy="77425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9" name="Freeform 342"/>
            <p:cNvSpPr/>
            <p:nvPr/>
          </p:nvSpPr>
          <p:spPr bwMode="auto">
            <a:xfrm>
              <a:off x="3939287" y="2574782"/>
              <a:ext cx="420476" cy="59557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0" name="Freeform 343"/>
            <p:cNvSpPr/>
            <p:nvPr/>
          </p:nvSpPr>
          <p:spPr bwMode="auto">
            <a:xfrm>
              <a:off x="3394931" y="2454477"/>
              <a:ext cx="549120" cy="184628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1" name="Freeform 344"/>
            <p:cNvSpPr/>
            <p:nvPr/>
          </p:nvSpPr>
          <p:spPr bwMode="auto">
            <a:xfrm>
              <a:off x="3677234" y="2624810"/>
              <a:ext cx="259670" cy="84572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2" name="Freeform 345"/>
            <p:cNvSpPr/>
            <p:nvPr/>
          </p:nvSpPr>
          <p:spPr bwMode="auto">
            <a:xfrm>
              <a:off x="3973830" y="2629575"/>
              <a:ext cx="825466" cy="232274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3" name="Freeform 346"/>
            <p:cNvSpPr/>
            <p:nvPr/>
          </p:nvSpPr>
          <p:spPr bwMode="auto">
            <a:xfrm>
              <a:off x="3973830" y="2579547"/>
              <a:ext cx="391888" cy="284685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Freeform 347"/>
            <p:cNvSpPr/>
            <p:nvPr/>
          </p:nvSpPr>
          <p:spPr bwMode="auto">
            <a:xfrm>
              <a:off x="4369291" y="2406831"/>
              <a:ext cx="694440" cy="172717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5" name="Freeform 348"/>
            <p:cNvSpPr/>
            <p:nvPr/>
          </p:nvSpPr>
          <p:spPr bwMode="auto">
            <a:xfrm>
              <a:off x="4792149" y="2641487"/>
              <a:ext cx="121497" cy="349007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6" name="Freeform 349"/>
            <p:cNvSpPr/>
            <p:nvPr/>
          </p:nvSpPr>
          <p:spPr bwMode="auto">
            <a:xfrm>
              <a:off x="4606330" y="2137631"/>
              <a:ext cx="701587" cy="92910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7" name="Freeform 350"/>
            <p:cNvSpPr/>
            <p:nvPr/>
          </p:nvSpPr>
          <p:spPr bwMode="auto">
            <a:xfrm>
              <a:off x="4603948" y="1857711"/>
              <a:ext cx="401417" cy="294214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8" name="Freeform 351"/>
            <p:cNvSpPr/>
            <p:nvPr/>
          </p:nvSpPr>
          <p:spPr bwMode="auto">
            <a:xfrm>
              <a:off x="3386594" y="2024471"/>
              <a:ext cx="192966" cy="437152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9" name="Freeform 352"/>
            <p:cNvSpPr/>
            <p:nvPr/>
          </p:nvSpPr>
          <p:spPr bwMode="auto">
            <a:xfrm>
              <a:off x="3571221" y="2016134"/>
              <a:ext cx="303743" cy="419284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Freeform 353"/>
            <p:cNvSpPr/>
            <p:nvPr/>
          </p:nvSpPr>
          <p:spPr bwMode="auto">
            <a:xfrm>
              <a:off x="3873773" y="2412786"/>
              <a:ext cx="500282" cy="173908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1" name="Freeform 354"/>
            <p:cNvSpPr/>
            <p:nvPr/>
          </p:nvSpPr>
          <p:spPr bwMode="auto">
            <a:xfrm>
              <a:off x="3861862" y="2419933"/>
              <a:ext cx="83380" cy="210834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2" name="Freeform 355"/>
            <p:cNvSpPr/>
            <p:nvPr/>
          </p:nvSpPr>
          <p:spPr bwMode="auto">
            <a:xfrm>
              <a:off x="3668895" y="2415168"/>
              <a:ext cx="208451" cy="287067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3" name="Freeform 356"/>
            <p:cNvSpPr/>
            <p:nvPr/>
          </p:nvSpPr>
          <p:spPr bwMode="auto">
            <a:xfrm>
              <a:off x="3561692" y="1751699"/>
              <a:ext cx="344242" cy="281111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4" name="Freeform 357"/>
            <p:cNvSpPr/>
            <p:nvPr/>
          </p:nvSpPr>
          <p:spPr bwMode="auto">
            <a:xfrm>
              <a:off x="3886876" y="1755272"/>
              <a:ext cx="364491" cy="434770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5" name="Freeform 358"/>
            <p:cNvSpPr/>
            <p:nvPr/>
          </p:nvSpPr>
          <p:spPr bwMode="auto">
            <a:xfrm>
              <a:off x="3861862" y="2168601"/>
              <a:ext cx="384741" cy="258480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6" name="Freeform 359"/>
            <p:cNvSpPr/>
            <p:nvPr/>
          </p:nvSpPr>
          <p:spPr bwMode="auto">
            <a:xfrm>
              <a:off x="3398505" y="2412786"/>
              <a:ext cx="471695" cy="50028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7" name="Freeform 360"/>
            <p:cNvSpPr/>
            <p:nvPr/>
          </p:nvSpPr>
          <p:spPr bwMode="auto">
            <a:xfrm>
              <a:off x="4243029" y="2134057"/>
              <a:ext cx="368065" cy="53602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8" name="Freeform 361"/>
            <p:cNvSpPr/>
            <p:nvPr/>
          </p:nvSpPr>
          <p:spPr bwMode="auto">
            <a:xfrm>
              <a:off x="4464584" y="1630202"/>
              <a:ext cx="538399" cy="240612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9" name="Freeform 362"/>
            <p:cNvSpPr/>
            <p:nvPr/>
          </p:nvSpPr>
          <p:spPr bwMode="auto">
            <a:xfrm>
              <a:off x="3890449" y="1627819"/>
              <a:ext cx="580090" cy="138173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0" name="Freeform 363"/>
            <p:cNvSpPr/>
            <p:nvPr/>
          </p:nvSpPr>
          <p:spPr bwMode="auto">
            <a:xfrm>
              <a:off x="4459819" y="1634966"/>
              <a:ext cx="160805" cy="512194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1" name="Freeform 364"/>
            <p:cNvSpPr/>
            <p:nvPr/>
          </p:nvSpPr>
          <p:spPr bwMode="auto">
            <a:xfrm>
              <a:off x="4225162" y="1644495"/>
              <a:ext cx="247759" cy="534826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2" name="Freeform 365"/>
            <p:cNvSpPr/>
            <p:nvPr/>
          </p:nvSpPr>
          <p:spPr bwMode="auto">
            <a:xfrm>
              <a:off x="3853524" y="1757654"/>
              <a:ext cx="48837" cy="6527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3" name="Freeform 366"/>
            <p:cNvSpPr/>
            <p:nvPr/>
          </p:nvSpPr>
          <p:spPr bwMode="auto">
            <a:xfrm>
              <a:off x="4602757" y="2140013"/>
              <a:ext cx="207260" cy="494327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4" name="Freeform 367"/>
            <p:cNvSpPr/>
            <p:nvPr/>
          </p:nvSpPr>
          <p:spPr bwMode="auto">
            <a:xfrm>
              <a:off x="4239456" y="2175748"/>
              <a:ext cx="126262" cy="3918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5" name="Freeform 368"/>
            <p:cNvSpPr/>
            <p:nvPr/>
          </p:nvSpPr>
          <p:spPr bwMode="auto">
            <a:xfrm>
              <a:off x="4352615" y="2147160"/>
              <a:ext cx="263244" cy="432387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6" name="Freeform 369"/>
            <p:cNvSpPr/>
            <p:nvPr/>
          </p:nvSpPr>
          <p:spPr bwMode="auto">
            <a:xfrm>
              <a:off x="4617051" y="2138822"/>
              <a:ext cx="449063" cy="281111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7" name="Freeform 370"/>
            <p:cNvSpPr/>
            <p:nvPr/>
          </p:nvSpPr>
          <p:spPr bwMode="auto">
            <a:xfrm>
              <a:off x="5053011" y="2415168"/>
              <a:ext cx="288258" cy="382359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8" name="Freeform 371"/>
            <p:cNvSpPr/>
            <p:nvPr/>
          </p:nvSpPr>
          <p:spPr bwMode="auto">
            <a:xfrm>
              <a:off x="4901735" y="2428271"/>
              <a:ext cx="166761" cy="559840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9" name="Freeform 372"/>
            <p:cNvSpPr/>
            <p:nvPr/>
          </p:nvSpPr>
          <p:spPr bwMode="auto">
            <a:xfrm>
              <a:off x="4357379" y="2579547"/>
              <a:ext cx="276346" cy="495518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0" name="Freeform 373"/>
            <p:cNvSpPr/>
            <p:nvPr/>
          </p:nvSpPr>
          <p:spPr bwMode="auto">
            <a:xfrm>
              <a:off x="4617051" y="2637913"/>
              <a:ext cx="192966" cy="430005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1" name="Freeform 374"/>
            <p:cNvSpPr/>
            <p:nvPr/>
          </p:nvSpPr>
          <p:spPr bwMode="auto">
            <a:xfrm>
              <a:off x="4377629" y="3065536"/>
              <a:ext cx="250141" cy="341860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2" name="Freeform 375"/>
            <p:cNvSpPr/>
            <p:nvPr/>
          </p:nvSpPr>
          <p:spPr bwMode="auto">
            <a:xfrm>
              <a:off x="4377629" y="3420498"/>
              <a:ext cx="308508" cy="357345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3" name="Freeform 376"/>
            <p:cNvSpPr/>
            <p:nvPr/>
          </p:nvSpPr>
          <p:spPr bwMode="auto">
            <a:xfrm>
              <a:off x="3969065" y="2870187"/>
              <a:ext cx="424049" cy="562222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" name="Oval 377"/>
            <p:cNvSpPr>
              <a:spLocks noChangeArrowheads="1"/>
            </p:cNvSpPr>
            <p:nvPr/>
          </p:nvSpPr>
          <p:spPr bwMode="auto">
            <a:xfrm>
              <a:off x="4268044" y="2465197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5" name="Oval 378"/>
            <p:cNvSpPr>
              <a:spLocks noChangeArrowheads="1"/>
            </p:cNvSpPr>
            <p:nvPr/>
          </p:nvSpPr>
          <p:spPr bwMode="auto">
            <a:xfrm>
              <a:off x="3428283" y="2991684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6" name="Oval 379"/>
            <p:cNvSpPr>
              <a:spLocks noChangeArrowheads="1"/>
            </p:cNvSpPr>
            <p:nvPr/>
          </p:nvSpPr>
          <p:spPr bwMode="auto">
            <a:xfrm>
              <a:off x="4288293" y="3944603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7" name="Oval 380"/>
            <p:cNvSpPr>
              <a:spLocks noChangeArrowheads="1"/>
            </p:cNvSpPr>
            <p:nvPr/>
          </p:nvSpPr>
          <p:spPr bwMode="auto">
            <a:xfrm>
              <a:off x="4288293" y="2969053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8" name="Oval 382"/>
            <p:cNvSpPr>
              <a:spLocks noChangeArrowheads="1"/>
            </p:cNvSpPr>
            <p:nvPr/>
          </p:nvSpPr>
          <p:spPr bwMode="auto">
            <a:xfrm>
              <a:off x="3807069" y="1667127"/>
              <a:ext cx="19534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9" name="Oval 383"/>
            <p:cNvSpPr>
              <a:spLocks noChangeArrowheads="1"/>
            </p:cNvSpPr>
            <p:nvPr/>
          </p:nvSpPr>
          <p:spPr bwMode="auto">
            <a:xfrm>
              <a:off x="3805878" y="2355611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0" name="Oval 384"/>
            <p:cNvSpPr>
              <a:spLocks noChangeArrowheads="1"/>
            </p:cNvSpPr>
            <p:nvPr/>
          </p:nvSpPr>
          <p:spPr bwMode="auto">
            <a:xfrm>
              <a:off x="3328227" y="2391345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1" name="Oval 385"/>
            <p:cNvSpPr>
              <a:spLocks noChangeArrowheads="1"/>
            </p:cNvSpPr>
            <p:nvPr/>
          </p:nvSpPr>
          <p:spPr bwMode="auto">
            <a:xfrm>
              <a:off x="3504517" y="1955385"/>
              <a:ext cx="141747" cy="14055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2" name="Oval 386"/>
            <p:cNvSpPr>
              <a:spLocks noChangeArrowheads="1"/>
            </p:cNvSpPr>
            <p:nvPr/>
          </p:nvSpPr>
          <p:spPr bwMode="auto">
            <a:xfrm>
              <a:off x="4539626" y="2075691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3" name="Oval 387"/>
            <p:cNvSpPr>
              <a:spLocks noChangeArrowheads="1"/>
            </p:cNvSpPr>
            <p:nvPr/>
          </p:nvSpPr>
          <p:spPr bwMode="auto">
            <a:xfrm>
              <a:off x="5248359" y="2145969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4" name="Oval 388"/>
            <p:cNvSpPr>
              <a:spLocks noChangeArrowheads="1"/>
            </p:cNvSpPr>
            <p:nvPr/>
          </p:nvSpPr>
          <p:spPr bwMode="auto">
            <a:xfrm>
              <a:off x="4835030" y="2930936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5" name="Oval 389"/>
            <p:cNvSpPr>
              <a:spLocks noChangeArrowheads="1"/>
            </p:cNvSpPr>
            <p:nvPr/>
          </p:nvSpPr>
          <p:spPr bwMode="auto">
            <a:xfrm>
              <a:off x="4997027" y="2347273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6" name="Oval 390"/>
            <p:cNvSpPr>
              <a:spLocks noChangeArrowheads="1"/>
            </p:cNvSpPr>
            <p:nvPr/>
          </p:nvSpPr>
          <p:spPr bwMode="auto">
            <a:xfrm>
              <a:off x="3748703" y="3640861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7" name="Oval 391"/>
            <p:cNvSpPr>
              <a:spLocks noChangeArrowheads="1"/>
            </p:cNvSpPr>
            <p:nvPr/>
          </p:nvSpPr>
          <p:spPr bwMode="auto">
            <a:xfrm>
              <a:off x="4880294" y="3528893"/>
              <a:ext cx="141747" cy="1417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8" name="Oval 392"/>
            <p:cNvSpPr>
              <a:spLocks noChangeArrowheads="1"/>
            </p:cNvSpPr>
            <p:nvPr/>
          </p:nvSpPr>
          <p:spPr bwMode="auto">
            <a:xfrm>
              <a:off x="4196575" y="2134057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9" name="Oval 393"/>
            <p:cNvSpPr>
              <a:spLocks noChangeArrowheads="1"/>
            </p:cNvSpPr>
            <p:nvPr/>
          </p:nvSpPr>
          <p:spPr bwMode="auto">
            <a:xfrm>
              <a:off x="3630779" y="2647443"/>
              <a:ext cx="100056" cy="10005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0" name="Oval 394"/>
            <p:cNvSpPr>
              <a:spLocks noChangeArrowheads="1"/>
            </p:cNvSpPr>
            <p:nvPr/>
          </p:nvSpPr>
          <p:spPr bwMode="auto">
            <a:xfrm>
              <a:off x="3894023" y="2580738"/>
              <a:ext cx="100056" cy="10243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1" name="Oval 395"/>
            <p:cNvSpPr>
              <a:spLocks noChangeArrowheads="1"/>
            </p:cNvSpPr>
            <p:nvPr/>
          </p:nvSpPr>
          <p:spPr bwMode="auto">
            <a:xfrm>
              <a:off x="4755224" y="2587885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2" name="Oval 396"/>
            <p:cNvSpPr>
              <a:spLocks noChangeArrowheads="1"/>
            </p:cNvSpPr>
            <p:nvPr/>
          </p:nvSpPr>
          <p:spPr bwMode="auto">
            <a:xfrm>
              <a:off x="4583698" y="3023846"/>
              <a:ext cx="102439" cy="9886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3" name="Oval 397"/>
            <p:cNvSpPr>
              <a:spLocks noChangeArrowheads="1"/>
            </p:cNvSpPr>
            <p:nvPr/>
          </p:nvSpPr>
          <p:spPr bwMode="auto">
            <a:xfrm>
              <a:off x="4418128" y="1588511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4" name="Oval 398"/>
            <p:cNvSpPr>
              <a:spLocks noChangeArrowheads="1"/>
            </p:cNvSpPr>
            <p:nvPr/>
          </p:nvSpPr>
          <p:spPr bwMode="auto">
            <a:xfrm>
              <a:off x="4952954" y="1818403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" name="Oval 399"/>
            <p:cNvSpPr>
              <a:spLocks noChangeArrowheads="1"/>
            </p:cNvSpPr>
            <p:nvPr/>
          </p:nvSpPr>
          <p:spPr bwMode="auto">
            <a:xfrm>
              <a:off x="5085172" y="3192989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6" name="Oval 400"/>
            <p:cNvSpPr>
              <a:spLocks noChangeArrowheads="1"/>
            </p:cNvSpPr>
            <p:nvPr/>
          </p:nvSpPr>
          <p:spPr bwMode="auto">
            <a:xfrm>
              <a:off x="4848133" y="3949368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7" name="Oval 401"/>
            <p:cNvSpPr>
              <a:spLocks noChangeArrowheads="1"/>
            </p:cNvSpPr>
            <p:nvPr/>
          </p:nvSpPr>
          <p:spPr bwMode="auto">
            <a:xfrm>
              <a:off x="4630153" y="4002970"/>
              <a:ext cx="102439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8" name="Oval 402"/>
            <p:cNvSpPr>
              <a:spLocks noChangeArrowheads="1"/>
            </p:cNvSpPr>
            <p:nvPr/>
          </p:nvSpPr>
          <p:spPr bwMode="auto">
            <a:xfrm>
              <a:off x="3865435" y="4007735"/>
              <a:ext cx="101248" cy="10005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9" name="Oval 403"/>
            <p:cNvSpPr>
              <a:spLocks noChangeArrowheads="1"/>
            </p:cNvSpPr>
            <p:nvPr/>
          </p:nvSpPr>
          <p:spPr bwMode="auto">
            <a:xfrm>
              <a:off x="3971447" y="3239443"/>
              <a:ext cx="141747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0" name="Oval 404"/>
            <p:cNvSpPr>
              <a:spLocks noChangeArrowheads="1"/>
            </p:cNvSpPr>
            <p:nvPr/>
          </p:nvSpPr>
          <p:spPr bwMode="auto">
            <a:xfrm>
              <a:off x="4624197" y="3370470"/>
              <a:ext cx="139365" cy="1417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1" name="Oval 405"/>
            <p:cNvSpPr>
              <a:spLocks noChangeArrowheads="1"/>
            </p:cNvSpPr>
            <p:nvPr/>
          </p:nvSpPr>
          <p:spPr bwMode="auto">
            <a:xfrm>
              <a:off x="4630153" y="3720667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2" name="Oval 406"/>
            <p:cNvSpPr>
              <a:spLocks noChangeArrowheads="1"/>
            </p:cNvSpPr>
            <p:nvPr/>
          </p:nvSpPr>
          <p:spPr bwMode="auto">
            <a:xfrm>
              <a:off x="4103665" y="3687315"/>
              <a:ext cx="141747" cy="14055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3" name="Oval 407"/>
            <p:cNvSpPr>
              <a:spLocks noChangeArrowheads="1"/>
            </p:cNvSpPr>
            <p:nvPr/>
          </p:nvSpPr>
          <p:spPr bwMode="auto">
            <a:xfrm>
              <a:off x="3914272" y="2798718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4" name="Oval 128"/>
            <p:cNvSpPr>
              <a:spLocks noChangeArrowheads="1"/>
            </p:cNvSpPr>
            <p:nvPr/>
          </p:nvSpPr>
          <p:spPr bwMode="auto">
            <a:xfrm>
              <a:off x="4252558" y="3267539"/>
              <a:ext cx="254906" cy="25490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37" name="圆角矩形 236"/>
          <p:cNvSpPr/>
          <p:nvPr/>
        </p:nvSpPr>
        <p:spPr>
          <a:xfrm>
            <a:off x="7885430" y="4065270"/>
            <a:ext cx="2489200" cy="546735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Limit w dostępie do API Twittera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8" name="圆角矩形 237"/>
          <p:cNvSpPr/>
          <p:nvPr/>
        </p:nvSpPr>
        <p:spPr>
          <a:xfrm>
            <a:off x="1836718" y="3373033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Reference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9" name="圆角矩形 238"/>
          <p:cNvSpPr/>
          <p:nvPr/>
        </p:nvSpPr>
        <p:spPr>
          <a:xfrm>
            <a:off x="7033099" y="1810318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Reklamy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0" name="圆角矩形 239"/>
          <p:cNvSpPr/>
          <p:nvPr/>
        </p:nvSpPr>
        <p:spPr>
          <a:xfrm>
            <a:off x="2408407" y="4873086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Trędy globalne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1" name="曲线连接符 240"/>
          <p:cNvCxnSpPr>
            <a:stCxn id="204" idx="0"/>
            <a:endCxn id="239" idx="1"/>
          </p:cNvCxnSpPr>
          <p:nvPr/>
        </p:nvCxnSpPr>
        <p:spPr>
          <a:xfrm rot="16200000">
            <a:off x="6882448" y="2069148"/>
            <a:ext cx="192405" cy="109220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曲线连接符 241"/>
          <p:cNvCxnSpPr>
            <a:stCxn id="237" idx="1"/>
            <a:endCxn id="74" idx="5"/>
          </p:cNvCxnSpPr>
          <p:nvPr/>
        </p:nvCxnSpPr>
        <p:spPr>
          <a:xfrm rot="10800000">
            <a:off x="7466965" y="3656330"/>
            <a:ext cx="418465" cy="682625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曲线连接符 242"/>
          <p:cNvCxnSpPr>
            <a:stCxn id="238" idx="3"/>
            <a:endCxn id="185" idx="1"/>
          </p:cNvCxnSpPr>
          <p:nvPr/>
        </p:nvCxnSpPr>
        <p:spPr>
          <a:xfrm>
            <a:off x="4325633" y="3589905"/>
            <a:ext cx="536543" cy="23238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曲线连接符 243"/>
          <p:cNvCxnSpPr>
            <a:stCxn id="240" idx="3"/>
            <a:endCxn id="196" idx="4"/>
          </p:cNvCxnSpPr>
          <p:nvPr/>
        </p:nvCxnSpPr>
        <p:spPr>
          <a:xfrm flipV="1">
            <a:off x="4897322" y="4835765"/>
            <a:ext cx="447872" cy="25419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曲线连接符 244"/>
          <p:cNvCxnSpPr>
            <a:stCxn id="188" idx="2"/>
            <a:endCxn id="246" idx="2"/>
          </p:cNvCxnSpPr>
          <p:nvPr/>
        </p:nvCxnSpPr>
        <p:spPr>
          <a:xfrm rot="10800000">
            <a:off x="3967480" y="1907540"/>
            <a:ext cx="1362075" cy="240030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圆角矩形 245"/>
          <p:cNvSpPr/>
          <p:nvPr/>
        </p:nvSpPr>
        <p:spPr>
          <a:xfrm>
            <a:off x="2722712" y="1473734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Szum</a:t>
            </a:r>
            <a:endParaRPr lang="pl-PL" altLang="zh-CN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6" name="Rectangle 39"/>
          <p:cNvSpPr>
            <a:spLocks noChangeArrowheads="1"/>
          </p:cNvSpPr>
          <p:nvPr/>
        </p:nvSpPr>
        <p:spPr bwMode="auto">
          <a:xfrm>
            <a:off x="1425607" y="386971"/>
            <a:ext cx="3632624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Wnioski</a:t>
            </a:r>
            <a:endParaRPr lang="pl-PL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7" name="矩形 246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8" name="矩形 24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9" name="矩形 24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7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3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6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7" grpId="0" bldLvl="0" animBg="1"/>
          <p:bldP spid="238" grpId="0" bldLvl="0" animBg="1"/>
          <p:bldP spid="239" grpId="0" bldLvl="0" animBg="1"/>
          <p:bldP spid="240" grpId="0" bldLvl="0" animBg="1"/>
          <p:bldP spid="246" grpId="0" bldLvl="0" animBg="1"/>
          <p:bldP spid="27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7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3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6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7" grpId="0" bldLvl="0" animBg="1"/>
          <p:bldP spid="238" grpId="0" bldLvl="0" animBg="1"/>
          <p:bldP spid="239" grpId="0" bldLvl="0" animBg="1"/>
          <p:bldP spid="240" grpId="0" bldLvl="0" animBg="1"/>
          <p:bldP spid="246" grpId="0" bldLvl="0" animBg="1"/>
          <p:bldP spid="27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13" name="任意多边形 12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26" name="任意多边形 2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403465" y="2258060"/>
            <a:ext cx="4011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l-PL" altLang="en-US" sz="3200"/>
              <a:t>Dziękuję za uwagę</a:t>
            </a:r>
            <a:endParaRPr lang="pl-PL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1634</Words>
  <Application>WPS Presentation</Application>
  <PresentationFormat>宽屏</PresentationFormat>
  <Paragraphs>115</Paragraphs>
  <Slides>9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Century Gothic</vt:lpstr>
      <vt:lpstr>Yu Gothic UI</vt:lpstr>
      <vt:lpstr>Microsoft YaHei Light</vt:lpstr>
      <vt:lpstr>Microsoft YaHei</vt:lpstr>
      <vt:lpstr>Impact</vt:lpstr>
      <vt:lpstr/>
      <vt:lpstr>Arial Unicode MS</vt:lpstr>
      <vt:lpstr>Calibri Light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markt</cp:lastModifiedBy>
  <cp:revision>37</cp:revision>
  <dcterms:created xsi:type="dcterms:W3CDTF">2017-12-01T03:08:00Z</dcterms:created>
  <dcterms:modified xsi:type="dcterms:W3CDTF">2019-06-04T21:08:34Z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1045-11.2.0.8641</vt:lpwstr>
  </property>
</Properties>
</file>